
<file path=[Content_Types].xml><?xml version="1.0" encoding="utf-8"?>
<Types xmlns="http://schemas.openxmlformats.org/package/2006/content-types"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tags/tag7.xml" ContentType="application/vnd.openxmlformats-officedocument.presentationml.tag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ags/tag5.xml" ContentType="application/vnd.openxmlformats-officedocument.presentationml.tags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9"/>
  </p:notesMasterIdLst>
  <p:sldIdLst>
    <p:sldId id="256" r:id="rId2"/>
    <p:sldId id="290" r:id="rId3"/>
    <p:sldId id="291" r:id="rId4"/>
    <p:sldId id="284" r:id="rId5"/>
    <p:sldId id="292" r:id="rId6"/>
    <p:sldId id="287" r:id="rId7"/>
    <p:sldId id="293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howGuides="1">
      <p:cViewPr varScale="1">
        <p:scale>
          <a:sx n="149" d="100"/>
          <a:sy n="149" d="100"/>
        </p:scale>
        <p:origin x="-128" y="-112"/>
      </p:cViewPr>
      <p:guideLst>
        <p:guide orient="horz" pos="2160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F19B3-8FD6-44BD-B108-CF49E3DC87F9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B645C-2195-4287-99F3-59769DA8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B645C-2195-4287-99F3-59769DA884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B645C-2195-4287-99F3-59769DA884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B645C-2195-4287-99F3-59769DA884E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B645C-2195-4287-99F3-59769DA884E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B645C-2195-4287-99F3-59769DA884E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B645C-2195-4287-99F3-59769DA884E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E7B1F-BEA4-4AD9-B101-14C10DF219FF}" type="datetimeFigureOut">
              <a:rPr lang="en-US" altLang="ja-JP" smtClean="0"/>
              <a:pPr/>
              <a:t>13.9.1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0FB2F-255E-4807-A853-A69026D1F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プロジェク</a:t>
            </a:r>
            <a:r>
              <a:rPr lang="ja-JP" altLang="en-US" dirty="0" smtClean="0"/>
              <a:t>ト</a:t>
            </a:r>
            <a:r>
              <a:rPr lang="en-US" altLang="ja-JP" sz="6600" dirty="0" smtClean="0">
                <a:latin typeface="Brush Script MT"/>
                <a:ea typeface="蘋果儷細宋"/>
              </a:rPr>
              <a:t>X</a:t>
            </a:r>
            <a:r>
              <a:rPr lang="ja-JP" altLang="en-US" sz="6600" dirty="0" smtClean="0"/>
              <a:t>：</a:t>
            </a:r>
            <a:r>
              <a:rPr lang="ja-JP" altLang="en-US" dirty="0" smtClean="0"/>
              <a:t>挑戦者たち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学生の作った質問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第</a:t>
            </a:r>
            <a:r>
              <a:rPr lang="en-US" altLang="ja-JP" dirty="0" smtClean="0">
                <a:solidFill>
                  <a:schemeClr val="bg1"/>
                </a:solidFill>
              </a:rPr>
              <a:t>1</a:t>
            </a:r>
            <a:r>
              <a:rPr lang="ja-JP" altLang="en-US" dirty="0" smtClean="0">
                <a:solidFill>
                  <a:schemeClr val="bg1"/>
                </a:solidFill>
              </a:rPr>
              <a:t>号店で一番最初に売れた商品は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ja-JP" altLang="en-US" dirty="0" smtClean="0">
                <a:solidFill>
                  <a:schemeClr val="bg1"/>
                </a:solidFill>
              </a:rPr>
              <a:t>１．</a:t>
            </a:r>
            <a:r>
              <a:rPr lang="ja-JP" altLang="en-US" sz="4000" dirty="0" smtClean="0">
                <a:solidFill>
                  <a:schemeClr val="bg1"/>
                </a:solidFill>
              </a:rPr>
              <a:t>酒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ja-JP" altLang="en-US" sz="3600" dirty="0" smtClean="0">
                <a:solidFill>
                  <a:schemeClr val="bg1"/>
                </a:solidFill>
              </a:rPr>
              <a:t>２．</a:t>
            </a:r>
            <a:r>
              <a:rPr lang="ja-JP" altLang="en-US" sz="4000" dirty="0" smtClean="0">
                <a:solidFill>
                  <a:schemeClr val="bg1"/>
                </a:solidFill>
              </a:rPr>
              <a:t>弁当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ja-JP" altLang="en-US" sz="4000" dirty="0" smtClean="0">
                <a:solidFill>
                  <a:schemeClr val="bg1"/>
                </a:solidFill>
              </a:rPr>
              <a:t>３．サングラス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第</a:t>
            </a:r>
            <a:r>
              <a:rPr lang="en-US" altLang="ja-JP" dirty="0" smtClean="0">
                <a:solidFill>
                  <a:schemeClr val="bg1"/>
                </a:solidFill>
              </a:rPr>
              <a:t>1</a:t>
            </a:r>
            <a:r>
              <a:rPr lang="ja-JP" altLang="en-US" dirty="0" smtClean="0">
                <a:solidFill>
                  <a:schemeClr val="bg1"/>
                </a:solidFill>
              </a:rPr>
              <a:t>号店で一番最初に売れた商品は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ja-JP" altLang="en-US" dirty="0" smtClean="0">
                <a:solidFill>
                  <a:schemeClr val="bg1"/>
                </a:solidFill>
              </a:rPr>
              <a:t>１．</a:t>
            </a:r>
            <a:r>
              <a:rPr lang="ja-JP" altLang="en-US" sz="4000" dirty="0" smtClean="0">
                <a:solidFill>
                  <a:schemeClr val="bg1"/>
                </a:solidFill>
              </a:rPr>
              <a:t>酒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ja-JP" altLang="en-US" sz="4000" dirty="0" smtClean="0">
                <a:solidFill>
                  <a:schemeClr val="bg1"/>
                </a:solidFill>
              </a:rPr>
              <a:t>２．弁当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ja-JP" altLang="en-US" sz="4000" dirty="0" smtClean="0">
                <a:solidFill>
                  <a:schemeClr val="bg1"/>
                </a:solidFill>
              </a:rPr>
              <a:t>３．</a:t>
            </a:r>
            <a:r>
              <a:rPr lang="ja-JP" altLang="en-US" sz="4000" dirty="0" smtClean="0">
                <a:solidFill>
                  <a:srgbClr val="FFFF00"/>
                </a:solidFill>
              </a:rPr>
              <a:t>サングラス</a:t>
            </a:r>
            <a:endParaRPr lang="ko-KR" alt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2011364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</a:rPr>
              <a:t>７－１１の１号店が開いた日、店の売り上げは３９万４千円だった。これは酒屋の時の売り上げの</a:t>
            </a:r>
            <a:endParaRPr lang="en-US" altLang="ja-JP" sz="3600" dirty="0" smtClean="0">
              <a:solidFill>
                <a:schemeClr val="bg1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38400"/>
            <a:ext cx="8229600" cy="36877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4000" dirty="0" smtClean="0">
                <a:solidFill>
                  <a:schemeClr val="bg1"/>
                </a:solidFill>
              </a:rPr>
              <a:t>半分である。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 smtClean="0">
                <a:solidFill>
                  <a:schemeClr val="bg1"/>
                </a:solidFill>
              </a:rPr>
              <a:t>２倍である。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 smtClean="0">
                <a:solidFill>
                  <a:schemeClr val="bg1"/>
                </a:solidFill>
              </a:rPr>
              <a:t>３倍である。</a:t>
            </a:r>
            <a:endParaRPr lang="en-US" altLang="ja-JP" sz="40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2011364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</a:rPr>
              <a:t>７－１１の１号店が開いた日、店の売り上げは３９万４千円だった。これは酒屋の時の売り上げの</a:t>
            </a:r>
            <a:endParaRPr lang="en-US" altLang="ja-JP" sz="3600" dirty="0" smtClean="0">
              <a:solidFill>
                <a:schemeClr val="bg1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38400"/>
            <a:ext cx="8229600" cy="36877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4000" dirty="0" smtClean="0">
                <a:solidFill>
                  <a:schemeClr val="bg1"/>
                </a:solidFill>
              </a:rPr>
              <a:t>半分である。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 smtClean="0">
                <a:solidFill>
                  <a:srgbClr val="FFFF00"/>
                </a:solidFill>
              </a:rPr>
              <a:t>２倍である。</a:t>
            </a:r>
            <a:endParaRPr lang="en-US" altLang="ja-JP" sz="4000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 smtClean="0">
                <a:solidFill>
                  <a:schemeClr val="bg1"/>
                </a:solidFill>
              </a:rPr>
              <a:t>３倍である。</a:t>
            </a:r>
            <a:endParaRPr lang="en-US" altLang="ja-JP" sz="40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1249363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一ヶ月後、７</a:t>
            </a:r>
            <a:r>
              <a:rPr lang="en-US" altLang="ja-JP" dirty="0" smtClean="0">
                <a:solidFill>
                  <a:schemeClr val="bg1"/>
                </a:solidFill>
              </a:rPr>
              <a:t>−</a:t>
            </a:r>
            <a:r>
              <a:rPr lang="ja-JP" altLang="en-US" dirty="0" smtClean="0">
                <a:solidFill>
                  <a:schemeClr val="bg1"/>
                </a:solidFill>
              </a:rPr>
              <a:t>１１のメンバーがどん底にたたき落とされたのは</a:t>
            </a:r>
            <a:endParaRPr lang="en-US" altLang="ja-JP" dirty="0" smtClean="0">
              <a:solidFill>
                <a:schemeClr val="bg1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45259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4000" dirty="0" smtClean="0">
                <a:solidFill>
                  <a:schemeClr val="bg1"/>
                </a:solidFill>
              </a:rPr>
              <a:t>第</a:t>
            </a:r>
            <a:r>
              <a:rPr lang="en-US" altLang="ja-JP" sz="4000" dirty="0" smtClean="0">
                <a:solidFill>
                  <a:schemeClr val="bg1"/>
                </a:solidFill>
              </a:rPr>
              <a:t>1</a:t>
            </a:r>
            <a:r>
              <a:rPr lang="ja-JP" altLang="en-US" sz="4000" dirty="0" smtClean="0">
                <a:solidFill>
                  <a:schemeClr val="bg1"/>
                </a:solidFill>
              </a:rPr>
              <a:t>号店の利益が酒屋の時の利益とあまり変わらなかったからだ。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 smtClean="0">
                <a:solidFill>
                  <a:schemeClr val="bg1"/>
                </a:solidFill>
              </a:rPr>
              <a:t>団地からの客が近くに出来た大型スーパーにとられたからだ。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 smtClean="0">
                <a:solidFill>
                  <a:schemeClr val="bg1"/>
                </a:solidFill>
              </a:rPr>
              <a:t>１５人のメンバーにやる気がもう無かったからだ。</a:t>
            </a:r>
            <a:endParaRPr lang="en-US" altLang="ja-JP" sz="40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96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1249363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一ヶ月後、７</a:t>
            </a:r>
            <a:r>
              <a:rPr lang="en-US" altLang="ja-JP" dirty="0" smtClean="0">
                <a:solidFill>
                  <a:schemeClr val="bg1"/>
                </a:solidFill>
              </a:rPr>
              <a:t>−</a:t>
            </a:r>
            <a:r>
              <a:rPr lang="ja-JP" altLang="en-US" dirty="0" smtClean="0">
                <a:solidFill>
                  <a:schemeClr val="bg1"/>
                </a:solidFill>
              </a:rPr>
              <a:t>１１のメンバーがどん底にたたき落とされたのは</a:t>
            </a:r>
            <a:endParaRPr lang="en-US" altLang="ja-JP" dirty="0" smtClean="0">
              <a:solidFill>
                <a:schemeClr val="bg1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229600" cy="4525963"/>
          </a:xfrm>
          <a:solidFill>
            <a:schemeClr val="accent1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4000" dirty="0" smtClean="0">
                <a:solidFill>
                  <a:srgbClr val="FFFF00"/>
                </a:solidFill>
              </a:rPr>
              <a:t>第</a:t>
            </a:r>
            <a:r>
              <a:rPr lang="en-US" altLang="ja-JP" sz="4000" dirty="0" smtClean="0">
                <a:solidFill>
                  <a:srgbClr val="FFFF00"/>
                </a:solidFill>
              </a:rPr>
              <a:t>1</a:t>
            </a:r>
            <a:r>
              <a:rPr lang="ja-JP" altLang="en-US" sz="4000" dirty="0" smtClean="0">
                <a:solidFill>
                  <a:srgbClr val="FFFF00"/>
                </a:solidFill>
              </a:rPr>
              <a:t>号店の利益が酒屋の時の利益とあまり変わらなかったからだ。</a:t>
            </a:r>
            <a:endParaRPr lang="en-US" altLang="ja-JP" sz="4000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 smtClean="0">
                <a:solidFill>
                  <a:schemeClr val="bg1"/>
                </a:solidFill>
              </a:rPr>
              <a:t>団地からの客が近くに出来た大型スーパーにとられたからだ。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 smtClean="0">
                <a:solidFill>
                  <a:schemeClr val="bg1"/>
                </a:solidFill>
              </a:rPr>
              <a:t>１５人のメンバーにやる気がもう無かったからだ。</a:t>
            </a:r>
            <a:endParaRPr lang="en-US" altLang="ja-JP" sz="40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96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PVERSION" val="5"/>
  <p:tag name="TPFULLVERSION" val="5.1.1.3052"/>
  <p:tag name="PPTVERSION" val="12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B33B1C83BA74E6AB751CC93DB6C88EA&lt;/guid&gt;&#10;        &lt;description /&gt;&#10;        &lt;date&gt;3/18/2013 10:37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4BDD326C3CF43C68F338E045708BE78&lt;/guid&gt;&#10;            &lt;repollguid&gt;0C56BD22D2FE4E55AEC6F59FD06CF0C5&lt;/repollguid&gt;&#10;            &lt;sourceid&gt;1972889F04C242B8B025D50226016EA5&lt;/sourceid&gt;&#10;            &lt;questiontext&gt;日本には、現在７－１１の店舗が、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6BF7EC961074421D8518FCB9BA7CCE99&lt;/guid&gt;&#10;                    &lt;answertext&gt;１５、０００店ほと。&lt;/answertext&gt;&#10;                    &lt;valuetype&gt;0&lt;/valuetype&gt;&#10;                &lt;/answer&gt;&#10;                &lt;answer&gt;&#10;                    &lt;guid&gt;81E3C2CF2E3E4B8A91673F288B4AE924&lt;/guid&gt;&#10;                    &lt;answertext&gt;商品の種類を増やしたことだ。&lt;/answertext&gt;&#10;                    &lt;valuetype&gt;0&lt;/valuetype&gt;&#10;                &lt;/answer&gt;&#10;                &lt;answer&gt;&#10;                    &lt;guid&gt;0DD3883ADA33465AAA15B95FB21FE2EC&lt;/guid&gt;&#10;                    &lt;answertext&gt;若い人たちを店員としてやとったことだ。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B33B1C83BA74E6AB751CC93DB6C88EA&lt;/guid&gt;&#10;        &lt;description /&gt;&#10;        &lt;date&gt;3/18/2013 10:37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4BDD326C3CF43C68F338E045708BE78&lt;/guid&gt;&#10;            &lt;repollguid&gt;0C56BD22D2FE4E55AEC6F59FD06CF0C5&lt;/repollguid&gt;&#10;            &lt;sourceid&gt;1972889F04C242B8B025D50226016EA5&lt;/sourceid&gt;&#10;            &lt;questiontext&gt;日本には、現在７－１１の店舗が、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6BF7EC961074421D8518FCB9BA7CCE99&lt;/guid&gt;&#10;                    &lt;answertext&gt;１５、０００店ほと。&lt;/answertext&gt;&#10;                    &lt;valuetype&gt;0&lt;/valuetype&gt;&#10;                &lt;/answer&gt;&#10;                &lt;answer&gt;&#10;                    &lt;guid&gt;81E3C2CF2E3E4B8A91673F288B4AE924&lt;/guid&gt;&#10;                    &lt;answertext&gt;商品の種類を増やしたことだ。&lt;/answertext&gt;&#10;                    &lt;valuetype&gt;0&lt;/valuetype&gt;&#10;                &lt;/answer&gt;&#10;                &lt;answer&gt;&#10;                    &lt;guid&gt;0DD3883ADA33465AAA15B95FB21FE2EC&lt;/guid&gt;&#10;                    &lt;answertext&gt;若い人たちを店員としてやとったことだ。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B33B1C83BA74E6AB751CC93DB6C88EA&lt;/guid&gt;&#10;        &lt;description /&gt;&#10;        &lt;date&gt;3/18/2013 10:37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4BDD326C3CF43C68F338E045708BE78&lt;/guid&gt;&#10;            &lt;repollguid&gt;0C56BD22D2FE4E55AEC6F59FD06CF0C5&lt;/repollguid&gt;&#10;            &lt;sourceid&gt;1972889F04C242B8B025D50226016EA5&lt;/sourceid&gt;&#10;            &lt;questiontext&gt;日本には、現在７－１１の店舗が、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6BF7EC961074421D8518FCB9BA7CCE99&lt;/guid&gt;&#10;                    &lt;answertext&gt;１５、０００店ほと。&lt;/answertext&gt;&#10;                    &lt;valuetype&gt;0&lt;/valuetype&gt;&#10;                &lt;/answer&gt;&#10;                &lt;answer&gt;&#10;                    &lt;guid&gt;81E3C2CF2E3E4B8A91673F288B4AE924&lt;/guid&gt;&#10;                    &lt;answertext&gt;商品の種類を増やしたことだ。&lt;/answertext&gt;&#10;                    &lt;valuetype&gt;0&lt;/valuetype&gt;&#10;                &lt;/answer&gt;&#10;                &lt;answer&gt;&#10;                    &lt;guid&gt;0DD3883ADA33465AAA15B95FB21FE2EC&lt;/guid&gt;&#10;                    &lt;answertext&gt;若い人たちを店員としてやとったことだ。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5B33B1C83BA74E6AB751CC93DB6C88EA&lt;/guid&gt;&#10;        &lt;description /&gt;&#10;        &lt;date&gt;3/18/2013 10:37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4BDD326C3CF43C68F338E045708BE78&lt;/guid&gt;&#10;            &lt;repollguid&gt;0C56BD22D2FE4E55AEC6F59FD06CF0C5&lt;/repollguid&gt;&#10;            &lt;sourceid&gt;1972889F04C242B8B025D50226016EA5&lt;/sourceid&gt;&#10;            &lt;questiontext&gt;日本には、現在７－１１の店舗が、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6BF7EC961074421D8518FCB9BA7CCE99&lt;/guid&gt;&#10;                    &lt;answertext&gt;１５、０００店ほと。&lt;/answertext&gt;&#10;                    &lt;valuetype&gt;0&lt;/valuetype&gt;&#10;                &lt;/answer&gt;&#10;                &lt;answer&gt;&#10;                    &lt;guid&gt;81E3C2CF2E3E4B8A91673F288B4AE924&lt;/guid&gt;&#10;                    &lt;answertext&gt;商品の種類を増やしたことだ。&lt;/answertext&gt;&#10;                    &lt;valuetype&gt;0&lt;/valuetype&gt;&#10;                &lt;/answer&gt;&#10;                &lt;answer&gt;&#10;                    &lt;guid&gt;0DD3883ADA33465AAA15B95FB21FE2EC&lt;/guid&gt;&#10;                    &lt;answertext&gt;若い人たちを店員としてやとったことだ。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229</Words>
  <Application>Microsoft Macintosh PowerPoint</Application>
  <PresentationFormat>On-screen Show (4:3)</PresentationFormat>
  <Paragraphs>32</Paragraphs>
  <Slides>7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プロジェクトX：挑戦者たち</vt:lpstr>
      <vt:lpstr>第1号店で一番最初に売れた商品は</vt:lpstr>
      <vt:lpstr>第1号店で一番最初に売れた商品は</vt:lpstr>
      <vt:lpstr>７－１１の１号店が開いた日、店の売り上げは３９万４千円だった。これは酒屋の時の売り上げの</vt:lpstr>
      <vt:lpstr>７－１１の１号店が開いた日、店の売り上げは３９万４千円だった。これは酒屋の時の売り上げの</vt:lpstr>
      <vt:lpstr>一ヶ月後、７−１１のメンバーがどん底にたたき落とされたのは</vt:lpstr>
      <vt:lpstr>一ヶ月後、７−１１のメンバーがどん底にたたき落とされたのは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プロジェクトX：挑戦者</dc:title>
  <dc:creator>Shoko</dc:creator>
  <cp:lastModifiedBy>Shoko Hamano</cp:lastModifiedBy>
  <cp:revision>38</cp:revision>
  <dcterms:created xsi:type="dcterms:W3CDTF">2013-09-01T23:10:03Z</dcterms:created>
  <dcterms:modified xsi:type="dcterms:W3CDTF">2013-09-01T23:13:39Z</dcterms:modified>
</cp:coreProperties>
</file>