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Playfair Display Regular" panose="020B0604020202020204" charset="0"/>
      <p:bold r:id="rId22"/>
      <p:boldItalic r:id="rId23"/>
    </p:embeddedFont>
    <p:embeddedFont>
      <p:font typeface="Roboto" panose="02000000000000000000" pitchFamily="2" charset="0"/>
      <p:regular r:id="rId24"/>
      <p:bold r:id="rId25"/>
      <p:italic r:id="rId26"/>
      <p:boldItalic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54" autoAdjust="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i="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000" i="1" dirty="0">
              <a:solidFill>
                <a:schemeClr val="dk1"/>
              </a:solidFill>
            </a:endParaRPr>
          </a:p>
        </p:txBody>
      </p:sp>
      <p:sp>
        <p:nvSpPr>
          <p:cNvPr id="216" name="Google Shape;216;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a7a81a696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a7a81a696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Century Gothic"/>
              <a:ea typeface="Century Gothic"/>
              <a:cs typeface="Century Gothic"/>
              <a:sym typeface="Century Gothic"/>
            </a:endParaRPr>
          </a:p>
        </p:txBody>
      </p:sp>
      <p:sp>
        <p:nvSpPr>
          <p:cNvPr id="149" name="Google Shape;1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a7a81a696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a7a81a696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latin typeface="Century Gothic"/>
              <a:ea typeface="Century Gothic"/>
              <a:cs typeface="Century Gothic"/>
              <a:sym typeface="Century 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p>
        </p:txBody>
      </p:sp>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a7a81a696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a7a81a696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p>
        </p:txBody>
      </p:sp>
      <p:sp>
        <p:nvSpPr>
          <p:cNvPr id="195" name="Google Shape;1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a7a81a696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latin typeface="Century Gothic"/>
              <a:ea typeface="Century Gothic"/>
              <a:cs typeface="Century Gothic"/>
              <a:sym typeface="Century Gothic"/>
            </a:endParaRPr>
          </a:p>
        </p:txBody>
      </p:sp>
      <p:sp>
        <p:nvSpPr>
          <p:cNvPr id="202" name="Google Shape;202;g8a7a81a696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a7a81a696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latin typeface="Century Gothic"/>
              <a:ea typeface="Century Gothic"/>
              <a:cs typeface="Century Gothic"/>
              <a:sym typeface="Century Gothic"/>
            </a:endParaRPr>
          </a:p>
        </p:txBody>
      </p:sp>
      <p:sp>
        <p:nvSpPr>
          <p:cNvPr id="209" name="Google Shape;209;g8a7a81a696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title">
  <p:cSld name="TITLE">
    <p:bg>
      <p:bgPr>
        <a:solidFill>
          <a:schemeClr val="accent2"/>
        </a:solidFill>
        <a:effectLst/>
      </p:bgPr>
    </p:bg>
    <p:spTree>
      <p:nvGrpSpPr>
        <p:cNvPr id="1" name="Shape 11"/>
        <p:cNvGrpSpPr/>
        <p:nvPr/>
      </p:nvGrpSpPr>
      <p:grpSpPr>
        <a:xfrm>
          <a:off x="0" y="0"/>
          <a:ext cx="0" cy="0"/>
          <a:chOff x="0" y="0"/>
          <a:chExt cx="0" cy="0"/>
        </a:xfrm>
      </p:grpSpPr>
      <p:sp>
        <p:nvSpPr>
          <p:cNvPr id="12" name="Google Shape;12;p2"/>
          <p:cNvSpPr/>
          <p:nvPr/>
        </p:nvSpPr>
        <p:spPr>
          <a:xfrm>
            <a:off x="0" y="3648173"/>
            <a:ext cx="12192000" cy="32098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ahoma"/>
              <a:ea typeface="Tahoma"/>
              <a:cs typeface="Tahoma"/>
              <a:sym typeface="Tahoma"/>
            </a:endParaRPr>
          </a:p>
        </p:txBody>
      </p:sp>
      <p:sp>
        <p:nvSpPr>
          <p:cNvPr id="13" name="Google Shape;13;p2"/>
          <p:cNvSpPr txBox="1">
            <a:spLocks noGrp="1"/>
          </p:cNvSpPr>
          <p:nvPr>
            <p:ph type="ctrTitle"/>
          </p:nvPr>
        </p:nvSpPr>
        <p:spPr>
          <a:xfrm>
            <a:off x="1600200" y="1887121"/>
            <a:ext cx="8991600" cy="1645920"/>
          </a:xfrm>
          <a:prstGeom prst="rect">
            <a:avLst/>
          </a:prstGeom>
          <a:noFill/>
          <a:ln w="38100" cap="flat" cmpd="sng">
            <a:solidFill>
              <a:srgbClr val="FFFFFF"/>
            </a:solidFill>
            <a:prstDash val="solid"/>
            <a:round/>
            <a:headEnd type="none" w="sm" len="sm"/>
            <a:tailEnd type="none" w="sm" len="sm"/>
          </a:ln>
        </p:spPr>
        <p:txBody>
          <a:bodyPr spcFirstLastPara="1" wrap="square" lIns="274300" tIns="182875" rIns="274300" bIns="182875" anchor="ctr" anchorCtr="1">
            <a:noAutofit/>
          </a:bodyPr>
          <a:lstStyle>
            <a:lvl1pPr lvl="0" algn="ctr">
              <a:lnSpc>
                <a:spcPct val="90000"/>
              </a:lnSpc>
              <a:spcBef>
                <a:spcPts val="0"/>
              </a:spcBef>
              <a:spcAft>
                <a:spcPts val="0"/>
              </a:spcAft>
              <a:buClr>
                <a:schemeClr val="lt1"/>
              </a:buClr>
              <a:buSzPts val="3600"/>
              <a:buFont typeface="Tahom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1800"/>
              <a:buNone/>
              <a:defRPr sz="18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5" name="Google Shape;15;p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chemeClr val="lt1"/>
        </a:solidFill>
        <a:effectLst/>
      </p:bgPr>
    </p:bg>
    <p:spTree>
      <p:nvGrpSpPr>
        <p:cNvPr id="1" name="Shape 100"/>
        <p:cNvGrpSpPr/>
        <p:nvPr/>
      </p:nvGrpSpPr>
      <p:grpSpPr>
        <a:xfrm>
          <a:off x="0" y="0"/>
          <a:ext cx="0" cy="0"/>
          <a:chOff x="0" y="0"/>
          <a:chExt cx="0" cy="0"/>
        </a:xfrm>
      </p:grpSpPr>
      <p:sp>
        <p:nvSpPr>
          <p:cNvPr id="101" name="Google Shape;101;p12"/>
          <p:cNvSpPr/>
          <p:nvPr/>
        </p:nvSpPr>
        <p:spPr>
          <a:xfrm>
            <a:off x="10993582" y="0"/>
            <a:ext cx="1198418"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102" name="Google Shape;102;p12"/>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103" name="Google Shape;103;p12"/>
          <p:cNvSpPr/>
          <p:nvPr/>
        </p:nvSpPr>
        <p:spPr>
          <a:xfrm>
            <a:off x="634999" y="3927894"/>
            <a:ext cx="10922000" cy="2326856"/>
          </a:xfrm>
          <a:prstGeom prst="rect">
            <a:avLst/>
          </a:prstGeom>
          <a:solidFill>
            <a:srgbClr val="F6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12"/>
          <p:cNvSpPr>
            <a:spLocks noGrp="1"/>
          </p:cNvSpPr>
          <p:nvPr>
            <p:ph type="pic" idx="2"/>
          </p:nvPr>
        </p:nvSpPr>
        <p:spPr>
          <a:xfrm>
            <a:off x="635001" y="603250"/>
            <a:ext cx="10921998" cy="3294019"/>
          </a:xfrm>
          <a:prstGeom prst="rect">
            <a:avLst/>
          </a:prstGeom>
          <a:solidFill>
            <a:schemeClr val="lt1"/>
          </a:solidFill>
          <a:ln>
            <a:noFill/>
          </a:ln>
        </p:spPr>
        <p:txBody>
          <a:bodyPr spcFirstLastPara="1" wrap="square" lIns="457200" tIns="457200" rIns="0" bIns="45700" anchor="t" anchorCtr="0">
            <a:noAutofit/>
          </a:bodyPr>
          <a:lstStyle>
            <a:lvl1pPr marR="0" lvl="0" algn="l" rtl="0">
              <a:lnSpc>
                <a:spcPct val="100000"/>
              </a:lnSpc>
              <a:spcBef>
                <a:spcPts val="1200"/>
              </a:spcBef>
              <a:spcAft>
                <a:spcPts val="0"/>
              </a:spcAft>
              <a:buClr>
                <a:schemeClr val="accent1"/>
              </a:buClr>
              <a:buSzPts val="3200"/>
              <a:buFont typeface="Calibri"/>
              <a:buNone/>
              <a:defRPr sz="32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200"/>
              </a:spcBef>
              <a:spcAft>
                <a:spcPts val="0"/>
              </a:spcAft>
              <a:buClr>
                <a:srgbClr val="3F3F3F"/>
              </a:buClr>
              <a:buSzPts val="2800"/>
              <a:buFont typeface="Calibri"/>
              <a:buNone/>
              <a:defRPr sz="28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400"/>
              </a:spcBef>
              <a:spcAft>
                <a:spcPts val="0"/>
              </a:spcAft>
              <a:buClr>
                <a:srgbClr val="3F3F3F"/>
              </a:buClr>
              <a:buSzPts val="2400"/>
              <a:buFont typeface="Calibri"/>
              <a:buNone/>
              <a:defRPr sz="24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400"/>
              </a:spcBef>
              <a:spcAft>
                <a:spcPts val="0"/>
              </a:spcAft>
              <a:buClr>
                <a:srgbClr val="3F3F3F"/>
              </a:buClr>
              <a:buSzPts val="2000"/>
              <a:buFont typeface="Calibri"/>
              <a:buNone/>
              <a:defRPr sz="20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400"/>
              </a:spcBef>
              <a:spcAft>
                <a:spcPts val="0"/>
              </a:spcAft>
              <a:buClr>
                <a:srgbClr val="3F3F3F"/>
              </a:buClr>
              <a:buSzPts val="2000"/>
              <a:buFont typeface="Calibri"/>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entury Gothic"/>
                <a:ea typeface="Century Gothic"/>
                <a:cs typeface="Century Gothic"/>
                <a:sym typeface="Century Gothic"/>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entury Gothic"/>
                <a:ea typeface="Century Gothic"/>
                <a:cs typeface="Century Gothic"/>
                <a:sym typeface="Century Gothic"/>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entury Gothic"/>
                <a:ea typeface="Century Gothic"/>
                <a:cs typeface="Century Gothic"/>
                <a:sym typeface="Century Gothic"/>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entury Gothic"/>
                <a:ea typeface="Century Gothic"/>
                <a:cs typeface="Century Gothic"/>
                <a:sym typeface="Century Gothic"/>
              </a:defRPr>
            </a:lvl9pPr>
          </a:lstStyle>
          <a:p>
            <a:endParaRPr dirty="0"/>
          </a:p>
        </p:txBody>
      </p:sp>
      <p:sp>
        <p:nvSpPr>
          <p:cNvPr id="105" name="Google Shape;105;p12"/>
          <p:cNvSpPr txBox="1">
            <a:spLocks noGrp="1"/>
          </p:cNvSpPr>
          <p:nvPr>
            <p:ph type="title"/>
          </p:nvPr>
        </p:nvSpPr>
        <p:spPr>
          <a:xfrm>
            <a:off x="1097279" y="4298078"/>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chemeClr val="dk1"/>
              </a:buClr>
              <a:buSzPts val="3600"/>
              <a:buFont typeface="Century Gothic"/>
              <a:buNone/>
              <a:defRPr sz="3600"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2"/>
          <p:cNvSpPr txBox="1">
            <a:spLocks noGrp="1"/>
          </p:cNvSpPr>
          <p:nvPr>
            <p:ph type="body" idx="1"/>
          </p:nvPr>
        </p:nvSpPr>
        <p:spPr>
          <a:xfrm>
            <a:off x="1097279" y="5213716"/>
            <a:ext cx="10113264" cy="609600"/>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a:solidFill>
                  <a:schemeClr val="dk1"/>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07" name="Google Shape;107;p1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8" name="Google Shape;108;p1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9" name="Google Shape;109;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lt1"/>
        </a:solidFill>
        <a:effectLst/>
      </p:bgPr>
    </p:bg>
    <p:spTree>
      <p:nvGrpSpPr>
        <p:cNvPr id="1" name="Shape 110"/>
        <p:cNvGrpSpPr/>
        <p:nvPr/>
      </p:nvGrpSpPr>
      <p:grpSpPr>
        <a:xfrm>
          <a:off x="0" y="0"/>
          <a:ext cx="0" cy="0"/>
          <a:chOff x="0" y="0"/>
          <a:chExt cx="0" cy="0"/>
        </a:xfrm>
      </p:grpSpPr>
      <p:sp>
        <p:nvSpPr>
          <p:cNvPr id="111" name="Google Shape;111;p13"/>
          <p:cNvSpPr/>
          <p:nvPr/>
        </p:nvSpPr>
        <p:spPr>
          <a:xfrm flipH="1">
            <a:off x="4217870" y="0"/>
            <a:ext cx="3599236" cy="6857999"/>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112" name="Google Shape;112;p13"/>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113" name="Google Shape;113;p1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8000"/>
              <a:buFont typeface="Century Gothic"/>
              <a:buNone/>
              <a:defRPr sz="8000"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3"/>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1200"/>
              </a:spcBef>
              <a:spcAft>
                <a:spcPts val="0"/>
              </a:spcAft>
              <a:buSzPts val="2400"/>
              <a:buNone/>
              <a:defRPr sz="24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15" name="Google Shape;115;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6" name="Google Shape;116;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118"/>
        <p:cNvGrpSpPr/>
        <p:nvPr/>
      </p:nvGrpSpPr>
      <p:grpSpPr>
        <a:xfrm>
          <a:off x="0" y="0"/>
          <a:ext cx="0" cy="0"/>
          <a:chOff x="0" y="0"/>
          <a:chExt cx="0" cy="0"/>
        </a:xfrm>
      </p:grpSpPr>
      <p:sp>
        <p:nvSpPr>
          <p:cNvPr id="119" name="Google Shape;119;p14"/>
          <p:cNvSpPr/>
          <p:nvPr/>
        </p:nvSpPr>
        <p:spPr>
          <a:xfrm flipH="1">
            <a:off x="0" y="0"/>
            <a:ext cx="3351057"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120" name="Google Shape;120;p14"/>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121" name="Google Shape;121;p1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2" name="Google Shape;122;p1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3" name="Google Shape;123;p1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124" name="Google Shape;124;p14"/>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lt1"/>
        </a:solidFill>
        <a:effectLst/>
      </p:bgPr>
    </p:bg>
    <p:spTree>
      <p:nvGrpSpPr>
        <p:cNvPr id="1" name="Shape 125"/>
        <p:cNvGrpSpPr/>
        <p:nvPr/>
      </p:nvGrpSpPr>
      <p:grpSpPr>
        <a:xfrm>
          <a:off x="0" y="0"/>
          <a:ext cx="0" cy="0"/>
          <a:chOff x="0" y="0"/>
          <a:chExt cx="0" cy="0"/>
        </a:xfrm>
      </p:grpSpPr>
      <p:sp>
        <p:nvSpPr>
          <p:cNvPr id="126" name="Google Shape;126;p1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7" name="Google Shape;127;p1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8" name="Google Shape;128;p1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25"/>
        <p:cNvGrpSpPr/>
        <p:nvPr/>
      </p:nvGrpSpPr>
      <p:grpSpPr>
        <a:xfrm>
          <a:off x="0" y="0"/>
          <a:ext cx="0" cy="0"/>
          <a:chOff x="0" y="0"/>
          <a:chExt cx="0" cy="0"/>
        </a:xfrm>
      </p:grpSpPr>
      <p:sp>
        <p:nvSpPr>
          <p:cNvPr id="26" name="Google Shape;26;p4"/>
          <p:cNvSpPr/>
          <p:nvPr/>
        </p:nvSpPr>
        <p:spPr>
          <a:xfrm flipH="1">
            <a:off x="-1" y="4450188"/>
            <a:ext cx="12192000" cy="2407811"/>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27" name="Google Shape;27;p4"/>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28" name="Google Shape;28;p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8000"/>
              <a:buFont typeface="Century Gothic"/>
              <a:buNone/>
              <a:defRPr sz="8000"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1200"/>
              </a:spcBef>
              <a:spcAft>
                <a:spcPts val="0"/>
              </a:spcAft>
              <a:buSzPts val="2400"/>
              <a:buNone/>
              <a:defRPr sz="24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30" name="Google Shape;30;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genda">
  <p:cSld name="Agenda">
    <p:bg>
      <p:bgPr>
        <a:solidFill>
          <a:schemeClr val="lt1"/>
        </a:solid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37" name="Google Shape;37;p5"/>
          <p:cNvSpPr/>
          <p:nvPr/>
        </p:nvSpPr>
        <p:spPr>
          <a:xfrm>
            <a:off x="3351057" y="0"/>
            <a:ext cx="8840943"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38" name="Google Shape;38;p5"/>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39" name="Google Shape;39;p5"/>
          <p:cNvSpPr txBox="1">
            <a:spLocks noGrp="1"/>
          </p:cNvSpPr>
          <p:nvPr>
            <p:ph type="title"/>
          </p:nvPr>
        </p:nvSpPr>
        <p:spPr>
          <a:xfrm>
            <a:off x="635000" y="3135207"/>
            <a:ext cx="4886854" cy="58758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5575829" y="633875"/>
            <a:ext cx="5981171" cy="5590250"/>
          </a:xfrm>
          <a:prstGeom prst="rect">
            <a:avLst/>
          </a:prstGeom>
          <a:noFill/>
          <a:ln>
            <a:noFill/>
          </a:ln>
        </p:spPr>
        <p:txBody>
          <a:bodyPr spcFirstLastPara="1" wrap="square" lIns="0" tIns="45700" rIns="0" bIns="45700" anchor="ctr" anchorCtr="0">
            <a:noAutofit/>
          </a:bodyPr>
          <a:lstStyle>
            <a:lvl1pPr marL="457200" lvl="0" indent="-330200" algn="l">
              <a:lnSpc>
                <a:spcPct val="100000"/>
              </a:lnSpc>
              <a:spcBef>
                <a:spcPts val="1200"/>
              </a:spcBef>
              <a:spcAft>
                <a:spcPts val="0"/>
              </a:spcAft>
              <a:buClr>
                <a:schemeClr val="dk1"/>
              </a:buClr>
              <a:buSzPts val="1600"/>
              <a:buFont typeface="Century Gothic"/>
              <a:buAutoNum type="arabicPeriod"/>
              <a:defRPr sz="1600">
                <a:solidFill>
                  <a:schemeClr val="dk1"/>
                </a:solidFill>
              </a:defRPr>
            </a:lvl1pPr>
            <a:lvl2pPr marL="914400" lvl="1" indent="-317500" algn="l">
              <a:lnSpc>
                <a:spcPct val="100000"/>
              </a:lnSpc>
              <a:spcBef>
                <a:spcPts val="200"/>
              </a:spcBef>
              <a:spcAft>
                <a:spcPts val="0"/>
              </a:spcAft>
              <a:buClr>
                <a:schemeClr val="dk1"/>
              </a:buClr>
              <a:buSzPts val="1400"/>
              <a:buFont typeface="Century Gothic"/>
              <a:buAutoNum type="arabicPeriod"/>
              <a:defRPr sz="1400">
                <a:solidFill>
                  <a:schemeClr val="dk1"/>
                </a:solidFill>
              </a:defRPr>
            </a:lvl2pPr>
            <a:lvl3pPr marL="1371600" lvl="2" indent="-298450" algn="l">
              <a:lnSpc>
                <a:spcPct val="100000"/>
              </a:lnSpc>
              <a:spcBef>
                <a:spcPts val="400"/>
              </a:spcBef>
              <a:spcAft>
                <a:spcPts val="0"/>
              </a:spcAft>
              <a:buClr>
                <a:schemeClr val="dk1"/>
              </a:buClr>
              <a:buSzPts val="1100"/>
              <a:buFont typeface="Century Gothic"/>
              <a:buAutoNum type="arabicPeriod"/>
              <a:defRPr sz="1100">
                <a:solidFill>
                  <a:schemeClr val="dk1"/>
                </a:solidFill>
              </a:defRPr>
            </a:lvl3pPr>
            <a:lvl4pPr marL="1828800" lvl="3" indent="-298450" algn="l">
              <a:lnSpc>
                <a:spcPct val="100000"/>
              </a:lnSpc>
              <a:spcBef>
                <a:spcPts val="400"/>
              </a:spcBef>
              <a:spcAft>
                <a:spcPts val="0"/>
              </a:spcAft>
              <a:buClr>
                <a:schemeClr val="dk1"/>
              </a:buClr>
              <a:buSzPts val="1100"/>
              <a:buFont typeface="Century Gothic"/>
              <a:buAutoNum type="arabicPeriod"/>
              <a:defRPr sz="1100">
                <a:solidFill>
                  <a:schemeClr val="dk1"/>
                </a:solidFill>
              </a:defRPr>
            </a:lvl4pPr>
            <a:lvl5pPr marL="2286000" lvl="4" indent="-298450" algn="l">
              <a:lnSpc>
                <a:spcPct val="100000"/>
              </a:lnSpc>
              <a:spcBef>
                <a:spcPts val="400"/>
              </a:spcBef>
              <a:spcAft>
                <a:spcPts val="0"/>
              </a:spcAft>
              <a:buClr>
                <a:schemeClr val="dk1"/>
              </a:buClr>
              <a:buSzPts val="1100"/>
              <a:buFont typeface="Century Gothic"/>
              <a:buAutoNum type="arabicPeriod"/>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Quote">
  <p:cSld name="Quote">
    <p:bg>
      <p:bgPr>
        <a:solidFill>
          <a:schemeClr val="lt1"/>
        </a:solidFill>
        <a:effectLst/>
      </p:bgPr>
    </p:bg>
    <p:spTree>
      <p:nvGrpSpPr>
        <p:cNvPr id="1" name="Shape 41"/>
        <p:cNvGrpSpPr/>
        <p:nvPr/>
      </p:nvGrpSpPr>
      <p:grpSpPr>
        <a:xfrm>
          <a:off x="0" y="0"/>
          <a:ext cx="0" cy="0"/>
          <a:chOff x="0" y="0"/>
          <a:chExt cx="0" cy="0"/>
        </a:xfrm>
      </p:grpSpPr>
      <p:sp>
        <p:nvSpPr>
          <p:cNvPr id="42" name="Google Shape;42;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45" name="Google Shape;45;p6"/>
          <p:cNvSpPr/>
          <p:nvPr/>
        </p:nvSpPr>
        <p:spPr>
          <a:xfrm flipH="1">
            <a:off x="0" y="0"/>
            <a:ext cx="12192000"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46" name="Google Shape;46;p6"/>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cxnSp>
        <p:nvCxnSpPr>
          <p:cNvPr id="47" name="Google Shape;47;p6"/>
          <p:cNvCxnSpPr/>
          <p:nvPr/>
        </p:nvCxnSpPr>
        <p:spPr>
          <a:xfrm>
            <a:off x="6818393" y="999565"/>
            <a:ext cx="0" cy="4858871"/>
          </a:xfrm>
          <a:prstGeom prst="straightConnector1">
            <a:avLst/>
          </a:prstGeom>
          <a:noFill/>
          <a:ln w="12700" cap="flat" cmpd="sng">
            <a:solidFill>
              <a:schemeClr val="dk1"/>
            </a:solidFill>
            <a:prstDash val="solid"/>
            <a:round/>
            <a:headEnd type="none" w="sm" len="sm"/>
            <a:tailEnd type="none" w="sm" len="sm"/>
          </a:ln>
        </p:spPr>
      </p:cxnSp>
      <p:sp>
        <p:nvSpPr>
          <p:cNvPr id="48" name="Google Shape;48;p6"/>
          <p:cNvSpPr txBox="1">
            <a:spLocks noGrp="1"/>
          </p:cNvSpPr>
          <p:nvPr>
            <p:ph type="title"/>
          </p:nvPr>
        </p:nvSpPr>
        <p:spPr>
          <a:xfrm>
            <a:off x="635000" y="3135207"/>
            <a:ext cx="5460992" cy="587584"/>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rgbClr val="3F3F3F"/>
              </a:buClr>
              <a:buSzPts val="4800"/>
              <a:buFont typeface="Century Gothic"/>
              <a:buNone/>
              <a:defRPr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7540794" y="831286"/>
            <a:ext cx="4016206" cy="5195425"/>
          </a:xfrm>
          <a:prstGeom prst="rect">
            <a:avLst/>
          </a:prstGeom>
          <a:noFill/>
          <a:ln>
            <a:noFill/>
          </a:ln>
        </p:spPr>
        <p:txBody>
          <a:bodyPr spcFirstLastPara="1" wrap="square" lIns="0" tIns="45700" rIns="0" bIns="45700" anchor="ctr" anchorCtr="0">
            <a:noAutofit/>
          </a:bodyPr>
          <a:lstStyle>
            <a:lvl1pPr marL="457200" lvl="0" indent="-330200" algn="l">
              <a:lnSpc>
                <a:spcPct val="100000"/>
              </a:lnSpc>
              <a:spcBef>
                <a:spcPts val="1200"/>
              </a:spcBef>
              <a:spcAft>
                <a:spcPts val="0"/>
              </a:spcAft>
              <a:buClr>
                <a:schemeClr val="dk1"/>
              </a:buClr>
              <a:buSzPts val="1600"/>
              <a:buFont typeface="Century Gothic"/>
              <a:buAutoNum type="arabicPeriod"/>
              <a:defRPr sz="1600">
                <a:solidFill>
                  <a:schemeClr val="dk1"/>
                </a:solidFill>
              </a:defRPr>
            </a:lvl1pPr>
            <a:lvl2pPr marL="914400" lvl="1" indent="-317500" algn="l">
              <a:lnSpc>
                <a:spcPct val="100000"/>
              </a:lnSpc>
              <a:spcBef>
                <a:spcPts val="200"/>
              </a:spcBef>
              <a:spcAft>
                <a:spcPts val="0"/>
              </a:spcAft>
              <a:buClr>
                <a:schemeClr val="dk1"/>
              </a:buClr>
              <a:buSzPts val="1400"/>
              <a:buFont typeface="Century Gothic"/>
              <a:buAutoNum type="arabicPeriod"/>
              <a:defRPr sz="1400"/>
            </a:lvl2pPr>
            <a:lvl3pPr marL="1371600" lvl="2" indent="-298450" algn="l">
              <a:lnSpc>
                <a:spcPct val="100000"/>
              </a:lnSpc>
              <a:spcBef>
                <a:spcPts val="400"/>
              </a:spcBef>
              <a:spcAft>
                <a:spcPts val="0"/>
              </a:spcAft>
              <a:buClr>
                <a:schemeClr val="dk1"/>
              </a:buClr>
              <a:buSzPts val="1100"/>
              <a:buFont typeface="Century Gothic"/>
              <a:buAutoNum type="arabicPeriod"/>
              <a:defRPr sz="1100"/>
            </a:lvl3pPr>
            <a:lvl4pPr marL="1828800" lvl="3" indent="-298450" algn="l">
              <a:lnSpc>
                <a:spcPct val="100000"/>
              </a:lnSpc>
              <a:spcBef>
                <a:spcPts val="400"/>
              </a:spcBef>
              <a:spcAft>
                <a:spcPts val="0"/>
              </a:spcAft>
              <a:buClr>
                <a:schemeClr val="dk1"/>
              </a:buClr>
              <a:buSzPts val="1100"/>
              <a:buFont typeface="Century Gothic"/>
              <a:buAutoNum type="arabicPeriod"/>
              <a:defRPr sz="1100"/>
            </a:lvl4pPr>
            <a:lvl5pPr marL="2286000" lvl="4" indent="-298450" algn="l">
              <a:lnSpc>
                <a:spcPct val="100000"/>
              </a:lnSpc>
              <a:spcBef>
                <a:spcPts val="400"/>
              </a:spcBef>
              <a:spcAft>
                <a:spcPts val="0"/>
              </a:spcAft>
              <a:buClr>
                <a:schemeClr val="dk1"/>
              </a:buClr>
              <a:buSzPts val="1100"/>
              <a:buFont typeface="Century Gothic"/>
              <a:buAutoNum type="arabicPeriod"/>
              <a:defRPr sz="11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and Image">
  <p:cSld name="Content and Image">
    <p:bg>
      <p:bgPr>
        <a:solidFill>
          <a:schemeClr val="lt1"/>
        </a:solidFill>
        <a:effectLst/>
      </p:bgPr>
    </p:bg>
    <p:spTree>
      <p:nvGrpSpPr>
        <p:cNvPr id="1" name="Shape 50"/>
        <p:cNvGrpSpPr/>
        <p:nvPr/>
      </p:nvGrpSpPr>
      <p:grpSpPr>
        <a:xfrm>
          <a:off x="0" y="0"/>
          <a:ext cx="0" cy="0"/>
          <a:chOff x="0" y="0"/>
          <a:chExt cx="0" cy="0"/>
        </a:xfrm>
      </p:grpSpPr>
      <p:sp>
        <p:nvSpPr>
          <p:cNvPr id="51" name="Google Shape;51;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54" name="Google Shape;54;p7"/>
          <p:cNvSpPr/>
          <p:nvPr/>
        </p:nvSpPr>
        <p:spPr>
          <a:xfrm flipH="1">
            <a:off x="0" y="0"/>
            <a:ext cx="1195754"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55" name="Google Shape;55;p7"/>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56" name="Google Shape;56;p7"/>
          <p:cNvSpPr>
            <a:spLocks noGrp="1"/>
          </p:cNvSpPr>
          <p:nvPr>
            <p:ph type="pic" idx="2"/>
          </p:nvPr>
        </p:nvSpPr>
        <p:spPr>
          <a:xfrm>
            <a:off x="5924550" y="633875"/>
            <a:ext cx="5632450" cy="5591175"/>
          </a:xfrm>
          <a:prstGeom prst="rect">
            <a:avLst/>
          </a:prstGeom>
          <a:solidFill>
            <a:schemeClr val="dk2"/>
          </a:solidFill>
          <a:ln>
            <a:noFill/>
          </a:ln>
        </p:spPr>
        <p:txBody>
          <a:bodyPr spcFirstLastPara="1" wrap="square" lIns="0" tIns="45700" rIns="0" bIns="45700" anchor="ctr" anchorCtr="0">
            <a:noAutofit/>
          </a:bodyPr>
          <a:lstStyle>
            <a:lvl1pPr marR="0" lvl="0" algn="ctr" rtl="0">
              <a:lnSpc>
                <a:spcPct val="100000"/>
              </a:lnSpc>
              <a:spcBef>
                <a:spcPts val="1200"/>
              </a:spcBef>
              <a:spcAft>
                <a:spcPts val="0"/>
              </a:spcAft>
              <a:buClr>
                <a:schemeClr val="accent1"/>
              </a:buClr>
              <a:buSzPts val="2000"/>
              <a:buFont typeface="Calibri"/>
              <a:buChar char=" "/>
              <a:defRPr sz="2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200"/>
              </a:spcBef>
              <a:spcAft>
                <a:spcPts val="0"/>
              </a:spcAft>
              <a:buClr>
                <a:srgbClr val="3F3F3F"/>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9pPr>
          </a:lstStyle>
          <a:p>
            <a:endParaRPr dirty="0"/>
          </a:p>
        </p:txBody>
      </p:sp>
      <p:sp>
        <p:nvSpPr>
          <p:cNvPr id="57" name="Google Shape;57;p7"/>
          <p:cNvSpPr txBox="1">
            <a:spLocks noGrp="1"/>
          </p:cNvSpPr>
          <p:nvPr>
            <p:ph type="title"/>
          </p:nvPr>
        </p:nvSpPr>
        <p:spPr>
          <a:xfrm>
            <a:off x="1195754" y="942870"/>
            <a:ext cx="4157296" cy="12927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body" idx="1"/>
          </p:nvPr>
        </p:nvSpPr>
        <p:spPr>
          <a:xfrm>
            <a:off x="1195754" y="2281657"/>
            <a:ext cx="4157296" cy="3633471"/>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200"/>
              </a:spcBef>
              <a:spcAft>
                <a:spcPts val="0"/>
              </a:spcAft>
              <a:buClr>
                <a:schemeClr val="dk1"/>
              </a:buClr>
              <a:buSzPts val="1600"/>
              <a:buNone/>
              <a:defRPr sz="1600">
                <a:solidFill>
                  <a:schemeClr val="dk1"/>
                </a:solidFill>
              </a:defRPr>
            </a:lvl1pPr>
            <a:lvl2pPr marL="914400" lvl="1" indent="-228600" algn="l">
              <a:lnSpc>
                <a:spcPct val="100000"/>
              </a:lnSpc>
              <a:spcBef>
                <a:spcPts val="200"/>
              </a:spcBef>
              <a:spcAft>
                <a:spcPts val="0"/>
              </a:spcAft>
              <a:buClr>
                <a:schemeClr val="dk1"/>
              </a:buClr>
              <a:buSzPts val="1400"/>
              <a:buFont typeface="Arial"/>
              <a:buNone/>
              <a:defRPr sz="1400">
                <a:solidFill>
                  <a:schemeClr val="dk1"/>
                </a:solidFill>
              </a:defRPr>
            </a:lvl2pPr>
            <a:lvl3pPr marL="1371600" lvl="2" indent="-228600" algn="l">
              <a:lnSpc>
                <a:spcPct val="100000"/>
              </a:lnSpc>
              <a:spcBef>
                <a:spcPts val="400"/>
              </a:spcBef>
              <a:spcAft>
                <a:spcPts val="0"/>
              </a:spcAft>
              <a:buClr>
                <a:schemeClr val="dk1"/>
              </a:buClr>
              <a:buSzPts val="1100"/>
              <a:buFont typeface="Arial"/>
              <a:buNone/>
              <a:defRPr sz="1100">
                <a:solidFill>
                  <a:schemeClr val="dk1"/>
                </a:solidFill>
              </a:defRPr>
            </a:lvl3pPr>
            <a:lvl4pPr marL="1828800" lvl="3" indent="-228600" algn="l">
              <a:lnSpc>
                <a:spcPct val="100000"/>
              </a:lnSpc>
              <a:spcBef>
                <a:spcPts val="400"/>
              </a:spcBef>
              <a:spcAft>
                <a:spcPts val="0"/>
              </a:spcAft>
              <a:buClr>
                <a:schemeClr val="dk1"/>
              </a:buClr>
              <a:buSzPts val="1100"/>
              <a:buFont typeface="Arial"/>
              <a:buNone/>
              <a:defRPr sz="1100">
                <a:solidFill>
                  <a:schemeClr val="dk1"/>
                </a:solidFill>
              </a:defRPr>
            </a:lvl4pPr>
            <a:lvl5pPr marL="2286000" lvl="4" indent="-228600" algn="l">
              <a:lnSpc>
                <a:spcPct val="100000"/>
              </a:lnSpc>
              <a:spcBef>
                <a:spcPts val="400"/>
              </a:spcBef>
              <a:spcAft>
                <a:spcPts val="0"/>
              </a:spcAft>
              <a:buClr>
                <a:schemeClr val="dk1"/>
              </a:buClr>
              <a:buSzPts val="1100"/>
              <a:buFont typeface="Arial"/>
              <a:buNone/>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59"/>
        <p:cNvGrpSpPr/>
        <p:nvPr/>
      </p:nvGrpSpPr>
      <p:grpSpPr>
        <a:xfrm>
          <a:off x="0" y="0"/>
          <a:ext cx="0" cy="0"/>
          <a:chOff x="0" y="0"/>
          <a:chExt cx="0" cy="0"/>
        </a:xfrm>
      </p:grpSpPr>
      <p:sp>
        <p:nvSpPr>
          <p:cNvPr id="60" name="Google Shape;60;p8"/>
          <p:cNvSpPr/>
          <p:nvPr/>
        </p:nvSpPr>
        <p:spPr>
          <a:xfrm flipH="1">
            <a:off x="0" y="0"/>
            <a:ext cx="3351057"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61" name="Google Shape;61;p8"/>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62" name="Google Shape;62;p8"/>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Autofit/>
          </a:bodyPr>
          <a:lstStyle>
            <a:lvl1pPr marL="457200" lvl="0" indent="-355600" algn="l">
              <a:lnSpc>
                <a:spcPct val="100000"/>
              </a:lnSpc>
              <a:spcBef>
                <a:spcPts val="1200"/>
              </a:spcBef>
              <a:spcAft>
                <a:spcPts val="0"/>
              </a:spcAft>
              <a:buSzPts val="2000"/>
              <a:buChar char=" "/>
              <a:defRPr>
                <a:solidFill>
                  <a:schemeClr val="dk1"/>
                </a:solidFill>
              </a:defRPr>
            </a:lvl1pPr>
            <a:lvl2pPr marL="914400" lvl="1" indent="-342900" algn="l">
              <a:lnSpc>
                <a:spcPct val="100000"/>
              </a:lnSpc>
              <a:spcBef>
                <a:spcPts val="200"/>
              </a:spcBef>
              <a:spcAft>
                <a:spcPts val="0"/>
              </a:spcAft>
              <a:buClr>
                <a:schemeClr val="dk1"/>
              </a:buClr>
              <a:buSzPts val="1800"/>
              <a:buChar char="◦"/>
              <a:defRPr>
                <a:solidFill>
                  <a:schemeClr val="dk1"/>
                </a:solidFill>
              </a:defRPr>
            </a:lvl2pPr>
            <a:lvl3pPr marL="1371600" lvl="2" indent="-317500" algn="l">
              <a:lnSpc>
                <a:spcPct val="100000"/>
              </a:lnSpc>
              <a:spcBef>
                <a:spcPts val="400"/>
              </a:spcBef>
              <a:spcAft>
                <a:spcPts val="0"/>
              </a:spcAft>
              <a:buClr>
                <a:schemeClr val="dk1"/>
              </a:buClr>
              <a:buSzPts val="1400"/>
              <a:buChar char="◦"/>
              <a:defRPr>
                <a:solidFill>
                  <a:schemeClr val="dk1"/>
                </a:solidFill>
              </a:defRPr>
            </a:lvl3pPr>
            <a:lvl4pPr marL="1828800" lvl="3" indent="-317500" algn="l">
              <a:lnSpc>
                <a:spcPct val="100000"/>
              </a:lnSpc>
              <a:spcBef>
                <a:spcPts val="400"/>
              </a:spcBef>
              <a:spcAft>
                <a:spcPts val="0"/>
              </a:spcAft>
              <a:buClr>
                <a:schemeClr val="dk1"/>
              </a:buClr>
              <a:buSzPts val="1400"/>
              <a:buChar char="◦"/>
              <a:defRPr>
                <a:solidFill>
                  <a:schemeClr val="dk1"/>
                </a:solidFill>
              </a:defRPr>
            </a:lvl4pPr>
            <a:lvl5pPr marL="2286000" lvl="4" indent="-317500" algn="l">
              <a:lnSpc>
                <a:spcPct val="100000"/>
              </a:lnSpc>
              <a:spcBef>
                <a:spcPts val="400"/>
              </a:spcBef>
              <a:spcAft>
                <a:spcPts val="0"/>
              </a:spcAft>
              <a:buClr>
                <a:schemeClr val="dk1"/>
              </a:buClr>
              <a:buSzPts val="1400"/>
              <a:buChar char="◦"/>
              <a:defRPr>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3" name="Google Shape;63;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66" name="Google Shape;66;p8"/>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am ">
  <p:cSld name="Team ">
    <p:bg>
      <p:bgPr>
        <a:solidFill>
          <a:schemeClr val="lt1"/>
        </a:solidFill>
        <a:effectLst/>
      </p:bgPr>
    </p:bg>
    <p:spTree>
      <p:nvGrpSpPr>
        <p:cNvPr id="1" name="Shape 67"/>
        <p:cNvGrpSpPr/>
        <p:nvPr/>
      </p:nvGrpSpPr>
      <p:grpSpPr>
        <a:xfrm>
          <a:off x="0" y="0"/>
          <a:ext cx="0" cy="0"/>
          <a:chOff x="0" y="0"/>
          <a:chExt cx="0" cy="0"/>
        </a:xfrm>
      </p:grpSpPr>
      <p:sp>
        <p:nvSpPr>
          <p:cNvPr id="68" name="Google Shape;68;p9"/>
          <p:cNvSpPr/>
          <p:nvPr/>
        </p:nvSpPr>
        <p:spPr>
          <a:xfrm>
            <a:off x="1" y="3429000"/>
            <a:ext cx="12192000" cy="3429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69" name="Google Shape;69;p9"/>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70" name="Google Shape;70;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73" name="Google Shape;73;p9"/>
          <p:cNvSpPr>
            <a:spLocks noGrp="1"/>
          </p:cNvSpPr>
          <p:nvPr>
            <p:ph type="pic" idx="2"/>
          </p:nvPr>
        </p:nvSpPr>
        <p:spPr>
          <a:xfrm>
            <a:off x="1097279" y="1930861"/>
            <a:ext cx="2919413" cy="2919413"/>
          </a:xfrm>
          <a:prstGeom prst="rect">
            <a:avLst/>
          </a:prstGeom>
          <a:solidFill>
            <a:srgbClr val="EDEFF7"/>
          </a:solidFill>
          <a:ln>
            <a:noFill/>
          </a:ln>
        </p:spPr>
        <p:txBody>
          <a:bodyPr spcFirstLastPara="1" wrap="square" lIns="0" tIns="45700" rIns="0" bIns="45700" anchor="ctr" anchorCtr="0">
            <a:noAutofit/>
          </a:bodyPr>
          <a:lstStyle>
            <a:lvl1pPr marR="0" lvl="0" algn="ctr" rtl="0">
              <a:lnSpc>
                <a:spcPct val="10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200"/>
              </a:spcBef>
              <a:spcAft>
                <a:spcPts val="0"/>
              </a:spcAft>
              <a:buClr>
                <a:srgbClr val="3F3F3F"/>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9pPr>
          </a:lstStyle>
          <a:p>
            <a:endParaRPr dirty="0"/>
          </a:p>
        </p:txBody>
      </p:sp>
      <p:sp>
        <p:nvSpPr>
          <p:cNvPr id="74" name="Google Shape;74;p9"/>
          <p:cNvSpPr>
            <a:spLocks noGrp="1"/>
          </p:cNvSpPr>
          <p:nvPr>
            <p:ph type="pic" idx="3"/>
          </p:nvPr>
        </p:nvSpPr>
        <p:spPr>
          <a:xfrm>
            <a:off x="4659186" y="1930861"/>
            <a:ext cx="2919413" cy="2919413"/>
          </a:xfrm>
          <a:prstGeom prst="rect">
            <a:avLst/>
          </a:prstGeom>
          <a:solidFill>
            <a:srgbClr val="EDEFF7"/>
          </a:solidFill>
          <a:ln>
            <a:noFill/>
          </a:ln>
        </p:spPr>
        <p:txBody>
          <a:bodyPr spcFirstLastPara="1" wrap="square" lIns="0" tIns="45700" rIns="0" bIns="45700" anchor="ctr" anchorCtr="0">
            <a:noAutofit/>
          </a:bodyPr>
          <a:lstStyle>
            <a:lvl1pPr marR="0" lvl="0" algn="ctr" rtl="0">
              <a:lnSpc>
                <a:spcPct val="10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200"/>
              </a:spcBef>
              <a:spcAft>
                <a:spcPts val="0"/>
              </a:spcAft>
              <a:buClr>
                <a:srgbClr val="3F3F3F"/>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9pPr>
          </a:lstStyle>
          <a:p>
            <a:endParaRPr dirty="0"/>
          </a:p>
        </p:txBody>
      </p:sp>
      <p:sp>
        <p:nvSpPr>
          <p:cNvPr id="75" name="Google Shape;75;p9"/>
          <p:cNvSpPr>
            <a:spLocks noGrp="1"/>
          </p:cNvSpPr>
          <p:nvPr>
            <p:ph type="pic" idx="4"/>
          </p:nvPr>
        </p:nvSpPr>
        <p:spPr>
          <a:xfrm>
            <a:off x="8221093" y="1930861"/>
            <a:ext cx="2919413" cy="2919413"/>
          </a:xfrm>
          <a:prstGeom prst="rect">
            <a:avLst/>
          </a:prstGeom>
          <a:solidFill>
            <a:srgbClr val="EDEFF7"/>
          </a:solidFill>
          <a:ln>
            <a:noFill/>
          </a:ln>
        </p:spPr>
        <p:txBody>
          <a:bodyPr spcFirstLastPara="1" wrap="square" lIns="0" tIns="45700" rIns="0" bIns="45700" anchor="ctr" anchorCtr="0">
            <a:noAutofit/>
          </a:bodyPr>
          <a:lstStyle>
            <a:lvl1pPr marR="0" lvl="0" algn="ctr" rtl="0">
              <a:lnSpc>
                <a:spcPct val="10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200"/>
              </a:spcBef>
              <a:spcAft>
                <a:spcPts val="0"/>
              </a:spcAft>
              <a:buClr>
                <a:srgbClr val="3F3F3F"/>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9pPr>
          </a:lstStyle>
          <a:p>
            <a:endParaRPr dirty="0"/>
          </a:p>
        </p:txBody>
      </p:sp>
      <p:sp>
        <p:nvSpPr>
          <p:cNvPr id="76" name="Google Shape;76;p9"/>
          <p:cNvSpPr txBox="1">
            <a:spLocks noGrp="1"/>
          </p:cNvSpPr>
          <p:nvPr>
            <p:ph type="body" idx="1"/>
          </p:nvPr>
        </p:nvSpPr>
        <p:spPr>
          <a:xfrm>
            <a:off x="1097279" y="5257321"/>
            <a:ext cx="2919413" cy="583534"/>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200"/>
              </a:spcBef>
              <a:spcAft>
                <a:spcPts val="0"/>
              </a:spcAft>
              <a:buSzPts val="1800"/>
              <a:buNone/>
              <a:defRPr sz="1800" cap="none">
                <a:solidFill>
                  <a:schemeClr val="dk1"/>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7" name="Google Shape;77;p9"/>
          <p:cNvSpPr txBox="1">
            <a:spLocks noGrp="1"/>
          </p:cNvSpPr>
          <p:nvPr>
            <p:ph type="body" idx="5"/>
          </p:nvPr>
        </p:nvSpPr>
        <p:spPr>
          <a:xfrm>
            <a:off x="4666773" y="5257321"/>
            <a:ext cx="2919413" cy="583534"/>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200"/>
              </a:spcBef>
              <a:spcAft>
                <a:spcPts val="0"/>
              </a:spcAft>
              <a:buSzPts val="1800"/>
              <a:buNone/>
              <a:defRPr sz="1800" cap="none">
                <a:solidFill>
                  <a:schemeClr val="dk1"/>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8" name="Google Shape;78;p9"/>
          <p:cNvSpPr txBox="1">
            <a:spLocks noGrp="1"/>
          </p:cNvSpPr>
          <p:nvPr>
            <p:ph type="body" idx="6"/>
          </p:nvPr>
        </p:nvSpPr>
        <p:spPr>
          <a:xfrm>
            <a:off x="8236267" y="5257321"/>
            <a:ext cx="2919413" cy="583534"/>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200"/>
              </a:spcBef>
              <a:spcAft>
                <a:spcPts val="0"/>
              </a:spcAft>
              <a:buSzPts val="1800"/>
              <a:buNone/>
              <a:defRPr sz="1800" cap="none">
                <a:solidFill>
                  <a:schemeClr val="dk1"/>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9" name="Google Shape;79;p9"/>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80"/>
        <p:cNvGrpSpPr/>
        <p:nvPr/>
      </p:nvGrpSpPr>
      <p:grpSpPr>
        <a:xfrm>
          <a:off x="0" y="0"/>
          <a:ext cx="0" cy="0"/>
          <a:chOff x="0" y="0"/>
          <a:chExt cx="0" cy="0"/>
        </a:xfrm>
      </p:grpSpPr>
      <p:sp>
        <p:nvSpPr>
          <p:cNvPr id="81" name="Google Shape;81;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84" name="Google Shape;84;p10"/>
          <p:cNvSpPr/>
          <p:nvPr/>
        </p:nvSpPr>
        <p:spPr>
          <a:xfrm>
            <a:off x="1" y="1714500"/>
            <a:ext cx="12192000" cy="3429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85" name="Google Shape;85;p10"/>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86" name="Google Shape;86;p10"/>
          <p:cNvSpPr txBox="1">
            <a:spLocks noGrp="1"/>
          </p:cNvSpPr>
          <p:nvPr>
            <p:ph type="title"/>
          </p:nvPr>
        </p:nvSpPr>
        <p:spPr>
          <a:xfrm>
            <a:off x="5443870" y="942871"/>
            <a:ext cx="5711810" cy="5875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0"/>
          <p:cNvSpPr txBox="1">
            <a:spLocks noGrp="1"/>
          </p:cNvSpPr>
          <p:nvPr>
            <p:ph type="body" idx="1"/>
          </p:nvPr>
        </p:nvSpPr>
        <p:spPr>
          <a:xfrm>
            <a:off x="5443870" y="1973589"/>
            <a:ext cx="5711810" cy="3941540"/>
          </a:xfrm>
          <a:prstGeom prst="rect">
            <a:avLst/>
          </a:prstGeom>
          <a:noFill/>
          <a:ln>
            <a:noFill/>
          </a:ln>
        </p:spPr>
        <p:txBody>
          <a:bodyPr spcFirstLastPara="1" wrap="square" lIns="0" tIns="45700" rIns="0" bIns="45700" anchor="t" anchorCtr="0">
            <a:noAutofit/>
          </a:bodyPr>
          <a:lstStyle>
            <a:lvl1pPr marL="457200" lvl="0" indent="-330200" algn="l">
              <a:lnSpc>
                <a:spcPct val="100000"/>
              </a:lnSpc>
              <a:spcBef>
                <a:spcPts val="1200"/>
              </a:spcBef>
              <a:spcAft>
                <a:spcPts val="0"/>
              </a:spcAft>
              <a:buClr>
                <a:schemeClr val="dk1"/>
              </a:buClr>
              <a:buSzPts val="1600"/>
              <a:buChar char=" "/>
              <a:defRPr sz="1600">
                <a:solidFill>
                  <a:schemeClr val="dk1"/>
                </a:solidFill>
              </a:defRPr>
            </a:lvl1pPr>
            <a:lvl2pPr marL="914400" lvl="1" indent="-317500" algn="l">
              <a:lnSpc>
                <a:spcPct val="100000"/>
              </a:lnSpc>
              <a:spcBef>
                <a:spcPts val="200"/>
              </a:spcBef>
              <a:spcAft>
                <a:spcPts val="0"/>
              </a:spcAft>
              <a:buClr>
                <a:schemeClr val="dk1"/>
              </a:buClr>
              <a:buSzPts val="1400"/>
              <a:buFont typeface="Arial"/>
              <a:buChar char="•"/>
              <a:defRPr sz="1400">
                <a:solidFill>
                  <a:schemeClr val="dk1"/>
                </a:solidFill>
              </a:defRPr>
            </a:lvl2pPr>
            <a:lvl3pPr marL="1371600" lvl="2" indent="-298450" algn="l">
              <a:lnSpc>
                <a:spcPct val="100000"/>
              </a:lnSpc>
              <a:spcBef>
                <a:spcPts val="400"/>
              </a:spcBef>
              <a:spcAft>
                <a:spcPts val="0"/>
              </a:spcAft>
              <a:buClr>
                <a:schemeClr val="dk1"/>
              </a:buClr>
              <a:buSzPts val="1100"/>
              <a:buFont typeface="Arial"/>
              <a:buChar char="•"/>
              <a:defRPr sz="1100">
                <a:solidFill>
                  <a:schemeClr val="dk1"/>
                </a:solidFill>
              </a:defRPr>
            </a:lvl3pPr>
            <a:lvl4pPr marL="1828800" lvl="3" indent="-298450" algn="l">
              <a:lnSpc>
                <a:spcPct val="100000"/>
              </a:lnSpc>
              <a:spcBef>
                <a:spcPts val="400"/>
              </a:spcBef>
              <a:spcAft>
                <a:spcPts val="0"/>
              </a:spcAft>
              <a:buClr>
                <a:schemeClr val="dk1"/>
              </a:buClr>
              <a:buSzPts val="1100"/>
              <a:buFont typeface="Arial"/>
              <a:buChar char="•"/>
              <a:defRPr sz="1100">
                <a:solidFill>
                  <a:schemeClr val="dk1"/>
                </a:solidFill>
              </a:defRPr>
            </a:lvl4pPr>
            <a:lvl5pPr marL="2286000" lvl="4" indent="-298450" algn="l">
              <a:lnSpc>
                <a:spcPct val="100000"/>
              </a:lnSpc>
              <a:spcBef>
                <a:spcPts val="400"/>
              </a:spcBef>
              <a:spcAft>
                <a:spcPts val="0"/>
              </a:spcAft>
              <a:buClr>
                <a:schemeClr val="dk1"/>
              </a:buClr>
              <a:buSzPts val="1100"/>
              <a:buFont typeface="Arial"/>
              <a:buChar char="•"/>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8" name="Google Shape;88;p10"/>
          <p:cNvSpPr txBox="1">
            <a:spLocks noGrp="1"/>
          </p:cNvSpPr>
          <p:nvPr>
            <p:ph type="body" idx="2"/>
          </p:nvPr>
        </p:nvSpPr>
        <p:spPr>
          <a:xfrm>
            <a:off x="605170" y="621039"/>
            <a:ext cx="4589130" cy="5603086"/>
          </a:xfrm>
          <a:prstGeom prst="rect">
            <a:avLst/>
          </a:prstGeom>
          <a:solidFill>
            <a:srgbClr val="EDEFF7"/>
          </a:solidFill>
          <a:ln>
            <a:noFill/>
          </a:ln>
        </p:spPr>
        <p:txBody>
          <a:bodyPr spcFirstLastPara="1" wrap="square" lIns="0" tIns="45700" rIns="0" bIns="45700" anchor="t" anchorCtr="0">
            <a:noAutofit/>
          </a:bodyPr>
          <a:lstStyle>
            <a:lvl1pPr marL="457200" lvl="0" indent="-330200" algn="l">
              <a:lnSpc>
                <a:spcPct val="100000"/>
              </a:lnSpc>
              <a:spcBef>
                <a:spcPts val="1200"/>
              </a:spcBef>
              <a:spcAft>
                <a:spcPts val="0"/>
              </a:spcAft>
              <a:buClr>
                <a:schemeClr val="dk1"/>
              </a:buClr>
              <a:buSzPts val="1600"/>
              <a:buChar char=" "/>
              <a:defRPr sz="1600">
                <a:solidFill>
                  <a:schemeClr val="dk1"/>
                </a:solidFill>
              </a:defRPr>
            </a:lvl1pPr>
            <a:lvl2pPr marL="914400" lvl="1" indent="-317500" algn="l">
              <a:lnSpc>
                <a:spcPct val="100000"/>
              </a:lnSpc>
              <a:spcBef>
                <a:spcPts val="200"/>
              </a:spcBef>
              <a:spcAft>
                <a:spcPts val="0"/>
              </a:spcAft>
              <a:buClr>
                <a:schemeClr val="dk1"/>
              </a:buClr>
              <a:buSzPts val="1400"/>
              <a:buFont typeface="Arial"/>
              <a:buChar char="•"/>
              <a:defRPr sz="1400">
                <a:solidFill>
                  <a:schemeClr val="dk1"/>
                </a:solidFill>
              </a:defRPr>
            </a:lvl2pPr>
            <a:lvl3pPr marL="1371600" lvl="2" indent="-298450" algn="l">
              <a:lnSpc>
                <a:spcPct val="100000"/>
              </a:lnSpc>
              <a:spcBef>
                <a:spcPts val="400"/>
              </a:spcBef>
              <a:spcAft>
                <a:spcPts val="0"/>
              </a:spcAft>
              <a:buClr>
                <a:schemeClr val="dk1"/>
              </a:buClr>
              <a:buSzPts val="1100"/>
              <a:buFont typeface="Arial"/>
              <a:buChar char="•"/>
              <a:defRPr sz="1100">
                <a:solidFill>
                  <a:schemeClr val="dk1"/>
                </a:solidFill>
              </a:defRPr>
            </a:lvl3pPr>
            <a:lvl4pPr marL="1828800" lvl="3" indent="-298450" algn="l">
              <a:lnSpc>
                <a:spcPct val="100000"/>
              </a:lnSpc>
              <a:spcBef>
                <a:spcPts val="400"/>
              </a:spcBef>
              <a:spcAft>
                <a:spcPts val="0"/>
              </a:spcAft>
              <a:buClr>
                <a:schemeClr val="dk1"/>
              </a:buClr>
              <a:buSzPts val="1100"/>
              <a:buFont typeface="Arial"/>
              <a:buChar char="•"/>
              <a:defRPr sz="1100">
                <a:solidFill>
                  <a:schemeClr val="dk1"/>
                </a:solidFill>
              </a:defRPr>
            </a:lvl4pPr>
            <a:lvl5pPr marL="2286000" lvl="4" indent="-298450" algn="l">
              <a:lnSpc>
                <a:spcPct val="100000"/>
              </a:lnSpc>
              <a:spcBef>
                <a:spcPts val="400"/>
              </a:spcBef>
              <a:spcAft>
                <a:spcPts val="0"/>
              </a:spcAft>
              <a:buClr>
                <a:schemeClr val="dk1"/>
              </a:buClr>
              <a:buSzPts val="1100"/>
              <a:buFont typeface="Arial"/>
              <a:buChar char="•"/>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89"/>
        <p:cNvGrpSpPr/>
        <p:nvPr/>
      </p:nvGrpSpPr>
      <p:grpSpPr>
        <a:xfrm>
          <a:off x="0" y="0"/>
          <a:ext cx="0" cy="0"/>
          <a:chOff x="0" y="0"/>
          <a:chExt cx="0" cy="0"/>
        </a:xfrm>
      </p:grpSpPr>
      <p:sp>
        <p:nvSpPr>
          <p:cNvPr id="90" name="Google Shape;90;p11"/>
          <p:cNvSpPr/>
          <p:nvPr/>
        </p:nvSpPr>
        <p:spPr>
          <a:xfrm flipH="1">
            <a:off x="0" y="0"/>
            <a:ext cx="6096000" cy="6858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91" name="Google Shape;91;p11"/>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92" name="Google Shape;92;p11"/>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3" name="Google Shape;93;p11"/>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Autofit/>
          </a:bodyPr>
          <a:lstStyle>
            <a:lvl1pPr marL="457200" lvl="0" indent="-330200" algn="l">
              <a:lnSpc>
                <a:spcPct val="100000"/>
              </a:lnSpc>
              <a:spcBef>
                <a:spcPts val="1200"/>
              </a:spcBef>
              <a:spcAft>
                <a:spcPts val="0"/>
              </a:spcAft>
              <a:buSzPts val="1600"/>
              <a:buChar char=" "/>
              <a:defRPr sz="1600">
                <a:solidFill>
                  <a:schemeClr val="dk1"/>
                </a:solidFill>
              </a:defRPr>
            </a:lvl1pPr>
            <a:lvl2pPr marL="914400" lvl="1" indent="-317500" algn="l">
              <a:lnSpc>
                <a:spcPct val="100000"/>
              </a:lnSpc>
              <a:spcBef>
                <a:spcPts val="200"/>
              </a:spcBef>
              <a:spcAft>
                <a:spcPts val="0"/>
              </a:spcAft>
              <a:buClr>
                <a:schemeClr val="dk1"/>
              </a:buClr>
              <a:buSzPts val="1400"/>
              <a:buChar char="◦"/>
              <a:defRPr sz="1400">
                <a:solidFill>
                  <a:schemeClr val="dk1"/>
                </a:solidFill>
              </a:defRPr>
            </a:lvl2pPr>
            <a:lvl3pPr marL="1371600" lvl="2" indent="-298450" algn="l">
              <a:lnSpc>
                <a:spcPct val="100000"/>
              </a:lnSpc>
              <a:spcBef>
                <a:spcPts val="400"/>
              </a:spcBef>
              <a:spcAft>
                <a:spcPts val="0"/>
              </a:spcAft>
              <a:buClr>
                <a:schemeClr val="dk1"/>
              </a:buClr>
              <a:buSzPts val="1100"/>
              <a:buChar char="◦"/>
              <a:defRPr sz="1100">
                <a:solidFill>
                  <a:schemeClr val="dk1"/>
                </a:solidFill>
              </a:defRPr>
            </a:lvl3pPr>
            <a:lvl4pPr marL="1828800" lvl="3" indent="-298450" algn="l">
              <a:lnSpc>
                <a:spcPct val="100000"/>
              </a:lnSpc>
              <a:spcBef>
                <a:spcPts val="400"/>
              </a:spcBef>
              <a:spcAft>
                <a:spcPts val="0"/>
              </a:spcAft>
              <a:buClr>
                <a:schemeClr val="dk1"/>
              </a:buClr>
              <a:buSzPts val="1100"/>
              <a:buChar char="◦"/>
              <a:defRPr sz="1100">
                <a:solidFill>
                  <a:schemeClr val="dk1"/>
                </a:solidFill>
              </a:defRPr>
            </a:lvl4pPr>
            <a:lvl5pPr marL="2286000" lvl="4" indent="-298450" algn="l">
              <a:lnSpc>
                <a:spcPct val="100000"/>
              </a:lnSpc>
              <a:spcBef>
                <a:spcPts val="400"/>
              </a:spcBef>
              <a:spcAft>
                <a:spcPts val="0"/>
              </a:spcAft>
              <a:buClr>
                <a:schemeClr val="dk1"/>
              </a:buClr>
              <a:buSzPts val="1100"/>
              <a:buChar char="◦"/>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11"/>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5" name="Google Shape;95;p11"/>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Autofit/>
          </a:bodyPr>
          <a:lstStyle>
            <a:lvl1pPr marL="457200" lvl="0" indent="-330200" algn="l">
              <a:lnSpc>
                <a:spcPct val="100000"/>
              </a:lnSpc>
              <a:spcBef>
                <a:spcPts val="1200"/>
              </a:spcBef>
              <a:spcAft>
                <a:spcPts val="0"/>
              </a:spcAft>
              <a:buSzPts val="1600"/>
              <a:buChar char=" "/>
              <a:defRPr sz="1600">
                <a:solidFill>
                  <a:schemeClr val="dk1"/>
                </a:solidFill>
              </a:defRPr>
            </a:lvl1pPr>
            <a:lvl2pPr marL="914400" lvl="1" indent="-317500" algn="l">
              <a:lnSpc>
                <a:spcPct val="100000"/>
              </a:lnSpc>
              <a:spcBef>
                <a:spcPts val="200"/>
              </a:spcBef>
              <a:spcAft>
                <a:spcPts val="0"/>
              </a:spcAft>
              <a:buClr>
                <a:schemeClr val="dk1"/>
              </a:buClr>
              <a:buSzPts val="1400"/>
              <a:buChar char="◦"/>
              <a:defRPr sz="1400">
                <a:solidFill>
                  <a:schemeClr val="dk1"/>
                </a:solidFill>
              </a:defRPr>
            </a:lvl2pPr>
            <a:lvl3pPr marL="1371600" lvl="2" indent="-298450" algn="l">
              <a:lnSpc>
                <a:spcPct val="100000"/>
              </a:lnSpc>
              <a:spcBef>
                <a:spcPts val="400"/>
              </a:spcBef>
              <a:spcAft>
                <a:spcPts val="0"/>
              </a:spcAft>
              <a:buClr>
                <a:schemeClr val="dk1"/>
              </a:buClr>
              <a:buSzPts val="1100"/>
              <a:buChar char="◦"/>
              <a:defRPr sz="1100">
                <a:solidFill>
                  <a:schemeClr val="dk1"/>
                </a:solidFill>
              </a:defRPr>
            </a:lvl3pPr>
            <a:lvl4pPr marL="1828800" lvl="3" indent="-298450" algn="l">
              <a:lnSpc>
                <a:spcPct val="100000"/>
              </a:lnSpc>
              <a:spcBef>
                <a:spcPts val="400"/>
              </a:spcBef>
              <a:spcAft>
                <a:spcPts val="0"/>
              </a:spcAft>
              <a:buClr>
                <a:schemeClr val="dk1"/>
              </a:buClr>
              <a:buSzPts val="1100"/>
              <a:buChar char="◦"/>
              <a:defRPr sz="1100">
                <a:solidFill>
                  <a:schemeClr val="dk1"/>
                </a:solidFill>
              </a:defRPr>
            </a:lvl4pPr>
            <a:lvl5pPr marL="2286000" lvl="4" indent="-298450" algn="l">
              <a:lnSpc>
                <a:spcPct val="100000"/>
              </a:lnSpc>
              <a:spcBef>
                <a:spcPts val="400"/>
              </a:spcBef>
              <a:spcAft>
                <a:spcPts val="0"/>
              </a:spcAft>
              <a:buClr>
                <a:schemeClr val="dk1"/>
              </a:buClr>
              <a:buSzPts val="1100"/>
              <a:buChar char="◦"/>
              <a:defRPr sz="110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6" name="Google Shape;96;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99" name="Google Shape;99;p11"/>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F3F3F"/>
              </a:buClr>
              <a:buSzPts val="2800"/>
              <a:buFont typeface="Century Gothic"/>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lvl1pPr marR="0" lvl="0" algn="ctr" rtl="0">
              <a:lnSpc>
                <a:spcPct val="90000"/>
              </a:lnSpc>
              <a:spcBef>
                <a:spcPts val="0"/>
              </a:spcBef>
              <a:spcAft>
                <a:spcPts val="0"/>
              </a:spcAft>
              <a:buClr>
                <a:srgbClr val="262626"/>
              </a:buClr>
              <a:buSzPts val="4000"/>
              <a:buFont typeface="Tahoma"/>
              <a:buNone/>
              <a:defRPr sz="4000" b="0" i="0" u="none" strike="noStrike" cap="none">
                <a:solidFill>
                  <a:srgbClr val="262626"/>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chemeClr val="accent2"/>
              </a:buClr>
              <a:buSzPts val="2800"/>
              <a:buFont typeface="Arial"/>
              <a:buChar char="•"/>
              <a:defRPr sz="2800" b="0" i="0" u="none" strike="noStrike" cap="none">
                <a:solidFill>
                  <a:srgbClr val="FEFEFE"/>
                </a:solidFill>
                <a:latin typeface="Tahoma"/>
                <a:ea typeface="Tahoma"/>
                <a:cs typeface="Tahoma"/>
                <a:sym typeface="Tahoma"/>
              </a:defRPr>
            </a:lvl1pPr>
            <a:lvl2pPr marL="914400" marR="0" lvl="1" indent="-381000" algn="l" rtl="0">
              <a:lnSpc>
                <a:spcPct val="100000"/>
              </a:lnSpc>
              <a:spcBef>
                <a:spcPts val="1000"/>
              </a:spcBef>
              <a:spcAft>
                <a:spcPts val="0"/>
              </a:spcAft>
              <a:buClr>
                <a:schemeClr val="accent2"/>
              </a:buClr>
              <a:buSzPts val="2400"/>
              <a:buFont typeface="Arial"/>
              <a:buChar char="•"/>
              <a:defRPr sz="2400" b="0" i="0" u="none" strike="noStrike" cap="none">
                <a:solidFill>
                  <a:srgbClr val="FEFEFE"/>
                </a:solidFill>
                <a:latin typeface="Tahoma"/>
                <a:ea typeface="Tahoma"/>
                <a:cs typeface="Tahoma"/>
                <a:sym typeface="Tahoma"/>
              </a:defRPr>
            </a:lvl2pPr>
            <a:lvl3pPr marL="1371600" marR="0" lvl="2" indent="-381000" algn="l" rtl="0">
              <a:lnSpc>
                <a:spcPct val="100000"/>
              </a:lnSpc>
              <a:spcBef>
                <a:spcPts val="1000"/>
              </a:spcBef>
              <a:spcAft>
                <a:spcPts val="0"/>
              </a:spcAft>
              <a:buClr>
                <a:schemeClr val="accent2"/>
              </a:buClr>
              <a:buSzPts val="2400"/>
              <a:buFont typeface="Arial"/>
              <a:buChar char="•"/>
              <a:defRPr sz="2400" b="0" i="0" u="none" strike="noStrike" cap="none">
                <a:solidFill>
                  <a:srgbClr val="FEFEFE"/>
                </a:solidFill>
                <a:latin typeface="Tahoma"/>
                <a:ea typeface="Tahoma"/>
                <a:cs typeface="Tahoma"/>
                <a:sym typeface="Tahoma"/>
              </a:defRPr>
            </a:lvl3pPr>
            <a:lvl4pPr marL="1828800" marR="0" lvl="3" indent="-381000" algn="l" rtl="0">
              <a:lnSpc>
                <a:spcPct val="100000"/>
              </a:lnSpc>
              <a:spcBef>
                <a:spcPts val="1000"/>
              </a:spcBef>
              <a:spcAft>
                <a:spcPts val="0"/>
              </a:spcAft>
              <a:buClr>
                <a:schemeClr val="accent2"/>
              </a:buClr>
              <a:buSzPts val="2400"/>
              <a:buFont typeface="Arial"/>
              <a:buChar char="•"/>
              <a:defRPr sz="2400" b="0" i="0" u="none" strike="noStrike" cap="none">
                <a:solidFill>
                  <a:srgbClr val="FEFEFE"/>
                </a:solidFill>
                <a:latin typeface="Tahoma"/>
                <a:ea typeface="Tahoma"/>
                <a:cs typeface="Tahoma"/>
                <a:sym typeface="Tahoma"/>
              </a:defRPr>
            </a:lvl4pPr>
            <a:lvl5pPr marL="2286000" marR="0" lvl="4" indent="-381000" algn="l" rtl="0">
              <a:lnSpc>
                <a:spcPct val="100000"/>
              </a:lnSpc>
              <a:spcBef>
                <a:spcPts val="1000"/>
              </a:spcBef>
              <a:spcAft>
                <a:spcPts val="0"/>
              </a:spcAft>
              <a:buClr>
                <a:schemeClr val="accent2"/>
              </a:buClr>
              <a:buSzPts val="2400"/>
              <a:buFont typeface="Arial"/>
              <a:buChar char="•"/>
              <a:defRPr sz="2400" b="0" i="0" u="none" strike="noStrike" cap="none">
                <a:solidFill>
                  <a:srgbClr val="FEFEFE"/>
                </a:solidFill>
                <a:latin typeface="Tahoma"/>
                <a:ea typeface="Tahoma"/>
                <a:cs typeface="Tahoma"/>
                <a:sym typeface="Tahoma"/>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Tahoma"/>
                <a:ea typeface="Tahoma"/>
                <a:cs typeface="Tahoma"/>
                <a:sym typeface="Tahoma"/>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Tahoma"/>
                <a:ea typeface="Tahoma"/>
                <a:cs typeface="Tahoma"/>
                <a:sym typeface="Tahoma"/>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Tahoma"/>
                <a:ea typeface="Tahoma"/>
                <a:cs typeface="Tahoma"/>
                <a:sym typeface="Tahoma"/>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Tahoma"/>
                <a:ea typeface="Tahoma"/>
                <a:cs typeface="Tahoma"/>
                <a:sym typeface="Tahoma"/>
              </a:defRPr>
            </a:lvl9pPr>
          </a:lstStyle>
          <a:p>
            <a:endParaRPr/>
          </a:p>
        </p:txBody>
      </p:sp>
      <p:sp>
        <p:nvSpPr>
          <p:cNvPr id="8" name="Google Shape;8;p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dirty="0"/>
          </a:p>
        </p:txBody>
      </p:sp>
      <p:sp>
        <p:nvSpPr>
          <p:cNvPr id="9" name="Google Shape;9;p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dirty="0"/>
          </a:p>
        </p:txBody>
      </p:sp>
      <p:sp>
        <p:nvSpPr>
          <p:cNvPr id="10" name="Google Shape;10;p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Tahoma"/>
                <a:ea typeface="Tahoma"/>
                <a:cs typeface="Tahoma"/>
                <a:sym typeface="Tahoma"/>
              </a:defRPr>
            </a:lvl1pPr>
            <a:lvl2pPr marL="0" marR="0" lvl="1" indent="0" algn="ctr" rtl="0">
              <a:spcBef>
                <a:spcPts val="0"/>
              </a:spcBef>
              <a:buNone/>
              <a:defRPr sz="1100" b="0" i="0" u="none" strike="noStrike" cap="none">
                <a:solidFill>
                  <a:srgbClr val="FFFFFF"/>
                </a:solidFill>
                <a:latin typeface="Tahoma"/>
                <a:ea typeface="Tahoma"/>
                <a:cs typeface="Tahoma"/>
                <a:sym typeface="Tahoma"/>
              </a:defRPr>
            </a:lvl2pPr>
            <a:lvl3pPr marL="0" marR="0" lvl="2" indent="0" algn="ctr" rtl="0">
              <a:spcBef>
                <a:spcPts val="0"/>
              </a:spcBef>
              <a:buNone/>
              <a:defRPr sz="1100" b="0" i="0" u="none" strike="noStrike" cap="none">
                <a:solidFill>
                  <a:srgbClr val="FFFFFF"/>
                </a:solidFill>
                <a:latin typeface="Tahoma"/>
                <a:ea typeface="Tahoma"/>
                <a:cs typeface="Tahoma"/>
                <a:sym typeface="Tahoma"/>
              </a:defRPr>
            </a:lvl3pPr>
            <a:lvl4pPr marL="0" marR="0" lvl="3" indent="0" algn="ctr" rtl="0">
              <a:spcBef>
                <a:spcPts val="0"/>
              </a:spcBef>
              <a:buNone/>
              <a:defRPr sz="1100" b="0" i="0" u="none" strike="noStrike" cap="none">
                <a:solidFill>
                  <a:srgbClr val="FFFFFF"/>
                </a:solidFill>
                <a:latin typeface="Tahoma"/>
                <a:ea typeface="Tahoma"/>
                <a:cs typeface="Tahoma"/>
                <a:sym typeface="Tahoma"/>
              </a:defRPr>
            </a:lvl4pPr>
            <a:lvl5pPr marL="0" marR="0" lvl="4" indent="0" algn="ctr" rtl="0">
              <a:spcBef>
                <a:spcPts val="0"/>
              </a:spcBef>
              <a:buNone/>
              <a:defRPr sz="1100" b="0" i="0" u="none" strike="noStrike" cap="none">
                <a:solidFill>
                  <a:srgbClr val="FFFFFF"/>
                </a:solidFill>
                <a:latin typeface="Tahoma"/>
                <a:ea typeface="Tahoma"/>
                <a:cs typeface="Tahoma"/>
                <a:sym typeface="Tahoma"/>
              </a:defRPr>
            </a:lvl5pPr>
            <a:lvl6pPr marL="0" marR="0" lvl="5" indent="0" algn="ctr" rtl="0">
              <a:spcBef>
                <a:spcPts val="0"/>
              </a:spcBef>
              <a:buNone/>
              <a:defRPr sz="1100" b="0" i="0" u="none" strike="noStrike" cap="none">
                <a:solidFill>
                  <a:srgbClr val="FFFFFF"/>
                </a:solidFill>
                <a:latin typeface="Tahoma"/>
                <a:ea typeface="Tahoma"/>
                <a:cs typeface="Tahoma"/>
                <a:sym typeface="Tahoma"/>
              </a:defRPr>
            </a:lvl6pPr>
            <a:lvl7pPr marL="0" marR="0" lvl="6" indent="0" algn="ctr" rtl="0">
              <a:spcBef>
                <a:spcPts val="0"/>
              </a:spcBef>
              <a:buNone/>
              <a:defRPr sz="1100" b="0" i="0" u="none" strike="noStrike" cap="none">
                <a:solidFill>
                  <a:srgbClr val="FFFFFF"/>
                </a:solidFill>
                <a:latin typeface="Tahoma"/>
                <a:ea typeface="Tahoma"/>
                <a:cs typeface="Tahoma"/>
                <a:sym typeface="Tahoma"/>
              </a:defRPr>
            </a:lvl7pPr>
            <a:lvl8pPr marL="0" marR="0" lvl="7" indent="0" algn="ctr" rtl="0">
              <a:spcBef>
                <a:spcPts val="0"/>
              </a:spcBef>
              <a:buNone/>
              <a:defRPr sz="1100" b="0" i="0" u="none" strike="noStrike" cap="none">
                <a:solidFill>
                  <a:srgbClr val="FFFFFF"/>
                </a:solidFill>
                <a:latin typeface="Tahoma"/>
                <a:ea typeface="Tahoma"/>
                <a:cs typeface="Tahoma"/>
                <a:sym typeface="Tahoma"/>
              </a:defRPr>
            </a:lvl8pPr>
            <a:lvl9pPr marL="0" marR="0" lvl="8" indent="0" algn="ctr" rtl="0">
              <a:spcBef>
                <a:spcPts val="0"/>
              </a:spcBef>
              <a:buNone/>
              <a:defRPr sz="1100" b="0" i="0" u="none" strike="noStrike" cap="none">
                <a:solidFill>
                  <a:srgbClr val="FFFFFF"/>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p:nvPr/>
        </p:nvSpPr>
        <p:spPr>
          <a:xfrm>
            <a:off x="635000" y="633875"/>
            <a:ext cx="10922000" cy="5590250"/>
          </a:xfrm>
          <a:prstGeom prst="rect">
            <a:avLst/>
          </a:prstGeom>
          <a:solidFill>
            <a:srgbClr val="F6F9FF"/>
          </a:solidFill>
          <a:ln>
            <a:noFill/>
          </a:ln>
          <a:effectLst>
            <a:outerShdw blurRad="254000" dist="25400" dir="2700000" rotWithShape="0">
              <a:srgbClr val="1F2125">
                <a:alpha val="14901"/>
              </a:srgb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600" b="0" i="0" u="none" strike="noStrike" cap="none" dirty="0">
              <a:solidFill>
                <a:schemeClr val="dk1"/>
              </a:solidFill>
              <a:latin typeface="Century Gothic"/>
              <a:ea typeface="Century Gothic"/>
              <a:cs typeface="Century Gothic"/>
              <a:sym typeface="Century Gothic"/>
            </a:endParaRPr>
          </a:p>
        </p:txBody>
      </p:sp>
      <p:sp>
        <p:nvSpPr>
          <p:cNvPr id="20" name="Google Shape;20;p3"/>
          <p:cNvSpPr txBox="1">
            <a:spLocks noGrp="1"/>
          </p:cNvSpPr>
          <p:nvPr>
            <p:ph type="title"/>
          </p:nvPr>
        </p:nvSpPr>
        <p:spPr>
          <a:xfrm>
            <a:off x="1097280" y="942871"/>
            <a:ext cx="10058400" cy="58758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F3F3F"/>
              </a:buClr>
              <a:buSzPts val="2800"/>
              <a:buFont typeface="Century Gothic"/>
              <a:buNone/>
              <a:defRPr sz="28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100000"/>
              </a:lnSpc>
              <a:spcBef>
                <a:spcPts val="200"/>
              </a:spcBef>
              <a:spcAft>
                <a:spcPts val="0"/>
              </a:spcAft>
              <a:buClr>
                <a:srgbClr val="3F3F3F"/>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100000"/>
              </a:lnSpc>
              <a:spcBef>
                <a:spcPts val="400"/>
              </a:spcBef>
              <a:spcAft>
                <a:spcPts val="0"/>
              </a:spcAft>
              <a:buClr>
                <a:srgbClr val="3F3F3F"/>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FFFFF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23" name="Google Shape;23;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24" name="Google Shape;24;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0" i="0" u="none" strike="noStrike" cap="none">
                <a:solidFill>
                  <a:srgbClr val="FFFFFF"/>
                </a:solidFill>
                <a:latin typeface="Century Gothic"/>
                <a:ea typeface="Century Gothic"/>
                <a:cs typeface="Century Gothic"/>
                <a:sym typeface="Century Gothic"/>
              </a:defRPr>
            </a:lvl1pPr>
            <a:lvl2pPr marL="0" marR="0" lvl="1" indent="0" algn="l" rtl="0">
              <a:spcBef>
                <a:spcPts val="0"/>
              </a:spcBef>
              <a:buNone/>
              <a:defRPr sz="1050" b="0" i="0" u="none" strike="noStrike" cap="none">
                <a:solidFill>
                  <a:srgbClr val="FFFFFF"/>
                </a:solidFill>
                <a:latin typeface="Century Gothic"/>
                <a:ea typeface="Century Gothic"/>
                <a:cs typeface="Century Gothic"/>
                <a:sym typeface="Century Gothic"/>
              </a:defRPr>
            </a:lvl2pPr>
            <a:lvl3pPr marL="0" marR="0" lvl="2" indent="0" algn="l" rtl="0">
              <a:spcBef>
                <a:spcPts val="0"/>
              </a:spcBef>
              <a:buNone/>
              <a:defRPr sz="1050" b="0" i="0" u="none" strike="noStrike" cap="none">
                <a:solidFill>
                  <a:srgbClr val="FFFFFF"/>
                </a:solidFill>
                <a:latin typeface="Century Gothic"/>
                <a:ea typeface="Century Gothic"/>
                <a:cs typeface="Century Gothic"/>
                <a:sym typeface="Century Gothic"/>
              </a:defRPr>
            </a:lvl3pPr>
            <a:lvl4pPr marL="0" marR="0" lvl="3" indent="0" algn="l" rtl="0">
              <a:spcBef>
                <a:spcPts val="0"/>
              </a:spcBef>
              <a:buNone/>
              <a:defRPr sz="1050" b="0" i="0" u="none" strike="noStrike" cap="none">
                <a:solidFill>
                  <a:srgbClr val="FFFFFF"/>
                </a:solidFill>
                <a:latin typeface="Century Gothic"/>
                <a:ea typeface="Century Gothic"/>
                <a:cs typeface="Century Gothic"/>
                <a:sym typeface="Century Gothic"/>
              </a:defRPr>
            </a:lvl4pPr>
            <a:lvl5pPr marL="0" marR="0" lvl="4" indent="0" algn="l" rtl="0">
              <a:spcBef>
                <a:spcPts val="0"/>
              </a:spcBef>
              <a:buNone/>
              <a:defRPr sz="1050" b="0" i="0" u="none" strike="noStrike" cap="none">
                <a:solidFill>
                  <a:srgbClr val="FFFFFF"/>
                </a:solidFill>
                <a:latin typeface="Century Gothic"/>
                <a:ea typeface="Century Gothic"/>
                <a:cs typeface="Century Gothic"/>
                <a:sym typeface="Century Gothic"/>
              </a:defRPr>
            </a:lvl5pPr>
            <a:lvl6pPr marL="0" marR="0" lvl="5" indent="0" algn="l" rtl="0">
              <a:spcBef>
                <a:spcPts val="0"/>
              </a:spcBef>
              <a:buNone/>
              <a:defRPr sz="1050" b="0" i="0" u="none" strike="noStrike" cap="none">
                <a:solidFill>
                  <a:srgbClr val="FFFFFF"/>
                </a:solidFill>
                <a:latin typeface="Century Gothic"/>
                <a:ea typeface="Century Gothic"/>
                <a:cs typeface="Century Gothic"/>
                <a:sym typeface="Century Gothic"/>
              </a:defRPr>
            </a:lvl6pPr>
            <a:lvl7pPr marL="0" marR="0" lvl="6" indent="0" algn="l" rtl="0">
              <a:spcBef>
                <a:spcPts val="0"/>
              </a:spcBef>
              <a:buNone/>
              <a:defRPr sz="1050" b="0" i="0" u="none" strike="noStrike" cap="none">
                <a:solidFill>
                  <a:srgbClr val="FFFFFF"/>
                </a:solidFill>
                <a:latin typeface="Century Gothic"/>
                <a:ea typeface="Century Gothic"/>
                <a:cs typeface="Century Gothic"/>
                <a:sym typeface="Century Gothic"/>
              </a:defRPr>
            </a:lvl7pPr>
            <a:lvl8pPr marL="0" marR="0" lvl="7" indent="0" algn="l" rtl="0">
              <a:spcBef>
                <a:spcPts val="0"/>
              </a:spcBef>
              <a:buNone/>
              <a:defRPr sz="1050" b="0" i="0" u="none" strike="noStrike" cap="none">
                <a:solidFill>
                  <a:srgbClr val="FFFFFF"/>
                </a:solidFill>
                <a:latin typeface="Century Gothic"/>
                <a:ea typeface="Century Gothic"/>
                <a:cs typeface="Century Gothic"/>
                <a:sym typeface="Century Gothic"/>
              </a:defRPr>
            </a:lvl8pPr>
            <a:lvl9pPr marL="0" marR="0" lvl="8" indent="0" algn="l" rtl="0">
              <a:spcBef>
                <a:spcPts val="0"/>
              </a:spcBef>
              <a:buNone/>
              <a:defRPr sz="105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6" descr="Teacher"/>
          <p:cNvPicPr preferRelativeResize="0"/>
          <p:nvPr/>
        </p:nvPicPr>
        <p:blipFill rotWithShape="1">
          <a:blip r:embed="rId3">
            <a:alphaModFix/>
          </a:blip>
          <a:srcRect/>
          <a:stretch/>
        </p:blipFill>
        <p:spPr>
          <a:xfrm>
            <a:off x="-9476" y="0"/>
            <a:ext cx="12240002" cy="6906641"/>
          </a:xfrm>
          <a:prstGeom prst="rect">
            <a:avLst/>
          </a:prstGeom>
          <a:noFill/>
          <a:ln>
            <a:noFill/>
          </a:ln>
        </p:spPr>
      </p:pic>
      <p:sp>
        <p:nvSpPr>
          <p:cNvPr id="134" name="Google Shape;134;p16"/>
          <p:cNvSpPr txBox="1">
            <a:spLocks noGrp="1"/>
          </p:cNvSpPr>
          <p:nvPr>
            <p:ph type="ctrTitle"/>
          </p:nvPr>
        </p:nvSpPr>
        <p:spPr>
          <a:xfrm>
            <a:off x="1600200" y="1887121"/>
            <a:ext cx="8991600" cy="1645800"/>
          </a:xfrm>
          <a:prstGeom prst="rect">
            <a:avLst/>
          </a:prstGeom>
          <a:noFill/>
          <a:ln w="38100" cap="flat" cmpd="sng">
            <a:solidFill>
              <a:srgbClr val="FFFFFF"/>
            </a:solidFill>
            <a:prstDash val="solid"/>
            <a:round/>
            <a:headEnd type="none" w="sm" len="sm"/>
            <a:tailEnd type="none" w="sm" len="sm"/>
          </a:ln>
        </p:spPr>
        <p:txBody>
          <a:bodyPr spcFirstLastPara="1" wrap="square" lIns="274300" tIns="182875" rIns="274300" bIns="182875" anchor="ctr" anchorCtr="1">
            <a:noAutofit/>
          </a:bodyPr>
          <a:lstStyle/>
          <a:p>
            <a:pPr marL="0" lvl="0" indent="0" algn="ctr" rtl="0">
              <a:lnSpc>
                <a:spcPct val="90000"/>
              </a:lnSpc>
              <a:spcBef>
                <a:spcPts val="0"/>
              </a:spcBef>
              <a:spcAft>
                <a:spcPts val="0"/>
              </a:spcAft>
              <a:buClr>
                <a:schemeClr val="lt1"/>
              </a:buClr>
              <a:buSzPts val="7200"/>
              <a:buFont typeface="Tahoma"/>
              <a:buNone/>
            </a:pPr>
            <a:r>
              <a:rPr lang="en-US" sz="7200" dirty="0">
                <a:solidFill>
                  <a:schemeClr val="lt1"/>
                </a:solidFill>
                <a:latin typeface="Century Gothic"/>
                <a:ea typeface="Century Gothic"/>
                <a:cs typeface="Century Gothic"/>
                <a:sym typeface="Century Gothic"/>
              </a:rPr>
              <a:t>Welcome to Education </a:t>
            </a:r>
            <a:r>
              <a:rPr lang="en-US" sz="7200" dirty="0">
                <a:solidFill>
                  <a:schemeClr val="accent1"/>
                </a:solidFill>
                <a:latin typeface="Century Gothic"/>
                <a:ea typeface="Century Gothic"/>
                <a:cs typeface="Century Gothic"/>
                <a:sym typeface="Century Gothic"/>
              </a:rPr>
              <a:t>2035</a:t>
            </a:r>
            <a:endParaRPr sz="7200" dirty="0">
              <a:solidFill>
                <a:schemeClr val="accent1"/>
              </a:solidFill>
              <a:latin typeface="Century Gothic"/>
              <a:ea typeface="Century Gothic"/>
              <a:cs typeface="Century Gothic"/>
              <a:sym typeface="Century Gothic"/>
            </a:endParaRPr>
          </a:p>
        </p:txBody>
      </p:sp>
      <p:sp>
        <p:nvSpPr>
          <p:cNvPr id="135" name="Google Shape;135;p16"/>
          <p:cNvSpPr txBox="1">
            <a:spLocks noGrp="1"/>
          </p:cNvSpPr>
          <p:nvPr>
            <p:ph type="subTitle" idx="1"/>
          </p:nvPr>
        </p:nvSpPr>
        <p:spPr>
          <a:xfrm>
            <a:off x="5221844" y="5105844"/>
            <a:ext cx="6801600" cy="1239900"/>
          </a:xfrm>
          <a:prstGeom prst="rect">
            <a:avLst/>
          </a:prstGeom>
          <a:noFill/>
          <a:ln>
            <a:noFill/>
          </a:ln>
        </p:spPr>
        <p:txBody>
          <a:bodyPr spcFirstLastPara="1" wrap="square" lIns="91425" tIns="45700" rIns="91425" bIns="45700" anchor="t" anchorCtr="0">
            <a:noAutofit/>
          </a:bodyPr>
          <a:lstStyle/>
          <a:p>
            <a:pPr marL="0" lvl="0" indent="0" algn="r" rtl="0">
              <a:lnSpc>
                <a:spcPct val="142916"/>
              </a:lnSpc>
              <a:spcBef>
                <a:spcPts val="0"/>
              </a:spcBef>
              <a:spcAft>
                <a:spcPts val="0"/>
              </a:spcAft>
              <a:buClr>
                <a:schemeClr val="dk1"/>
              </a:buClr>
              <a:buSzPts val="1100"/>
              <a:buFont typeface="Arial"/>
              <a:buNone/>
            </a:pPr>
            <a:r>
              <a:rPr lang="en-US" sz="1500" b="1" dirty="0">
                <a:solidFill>
                  <a:srgbClr val="FFFFFF"/>
                </a:solidFill>
                <a:latin typeface="Century Gothic"/>
                <a:ea typeface="Century Gothic"/>
                <a:cs typeface="Century Gothic"/>
                <a:sym typeface="Century Gothic"/>
              </a:rPr>
              <a:t>Kasey Chen</a:t>
            </a:r>
            <a:endParaRPr sz="1500" b="1" dirty="0">
              <a:solidFill>
                <a:srgbClr val="FFFFFF"/>
              </a:solidFill>
              <a:latin typeface="Century Gothic"/>
              <a:ea typeface="Century Gothic"/>
              <a:cs typeface="Century Gothic"/>
              <a:sym typeface="Century Gothic"/>
            </a:endParaRPr>
          </a:p>
          <a:p>
            <a:pPr marL="0" lvl="0" indent="0" algn="r" rtl="0">
              <a:lnSpc>
                <a:spcPct val="142916"/>
              </a:lnSpc>
              <a:spcBef>
                <a:spcPts val="0"/>
              </a:spcBef>
              <a:spcAft>
                <a:spcPts val="0"/>
              </a:spcAft>
              <a:buClr>
                <a:schemeClr val="dk1"/>
              </a:buClr>
              <a:buSzPts val="1100"/>
              <a:buFont typeface="Arial"/>
              <a:buNone/>
            </a:pPr>
            <a:r>
              <a:rPr lang="en-US" sz="1500" b="1" dirty="0">
                <a:solidFill>
                  <a:srgbClr val="FFFFFF"/>
                </a:solidFill>
                <a:latin typeface="Century Gothic"/>
                <a:ea typeface="Century Gothic"/>
                <a:cs typeface="Century Gothic"/>
                <a:sym typeface="Century Gothic"/>
              </a:rPr>
              <a:t>Cynthia Cook</a:t>
            </a:r>
            <a:endParaRPr sz="1500" b="1" dirty="0">
              <a:solidFill>
                <a:srgbClr val="FFFFFF"/>
              </a:solidFill>
              <a:latin typeface="Century Gothic"/>
              <a:ea typeface="Century Gothic"/>
              <a:cs typeface="Century Gothic"/>
              <a:sym typeface="Century Gothic"/>
            </a:endParaRPr>
          </a:p>
          <a:p>
            <a:pPr marL="0" lvl="0" indent="0" algn="r" rtl="0">
              <a:lnSpc>
                <a:spcPct val="142916"/>
              </a:lnSpc>
              <a:spcBef>
                <a:spcPts val="0"/>
              </a:spcBef>
              <a:spcAft>
                <a:spcPts val="0"/>
              </a:spcAft>
              <a:buClr>
                <a:schemeClr val="dk1"/>
              </a:buClr>
              <a:buSzPts val="1100"/>
              <a:buFont typeface="Arial"/>
              <a:buNone/>
            </a:pPr>
            <a:r>
              <a:rPr lang="en-US" sz="1500" b="1" dirty="0">
                <a:solidFill>
                  <a:srgbClr val="FFFFFF"/>
                </a:solidFill>
                <a:latin typeface="Century Gothic"/>
                <a:ea typeface="Century Gothic"/>
                <a:cs typeface="Century Gothic"/>
                <a:sym typeface="Century Gothic"/>
              </a:rPr>
              <a:t>Chris Lembesis</a:t>
            </a:r>
            <a:endParaRPr sz="1500" b="1" dirty="0">
              <a:solidFill>
                <a:srgbClr val="FFFFFF"/>
              </a:solidFill>
              <a:latin typeface="Century Gothic"/>
              <a:ea typeface="Century Gothic"/>
              <a:cs typeface="Century Gothic"/>
              <a:sym typeface="Century Gothic"/>
            </a:endParaRPr>
          </a:p>
          <a:p>
            <a:pPr marL="0" lvl="0" indent="0" algn="r" rtl="0">
              <a:lnSpc>
                <a:spcPct val="142916"/>
              </a:lnSpc>
              <a:spcBef>
                <a:spcPts val="0"/>
              </a:spcBef>
              <a:spcAft>
                <a:spcPts val="0"/>
              </a:spcAft>
              <a:buClr>
                <a:schemeClr val="dk1"/>
              </a:buClr>
              <a:buSzPts val="1100"/>
              <a:buFont typeface="Arial"/>
              <a:buNone/>
            </a:pPr>
            <a:r>
              <a:rPr lang="en-US" sz="1500" b="1" dirty="0">
                <a:solidFill>
                  <a:srgbClr val="FFFFFF"/>
                </a:solidFill>
                <a:latin typeface="Century Gothic"/>
                <a:ea typeface="Century Gothic"/>
                <a:cs typeface="Century Gothic"/>
                <a:sym typeface="Century Gothic"/>
              </a:rPr>
              <a:t>Natasha Ross</a:t>
            </a:r>
            <a:endParaRPr sz="3300" dirty="0">
              <a:solidFill>
                <a:srgbClr val="FFFFFF"/>
              </a:solidFill>
              <a:latin typeface="Century Gothic"/>
              <a:ea typeface="Century Gothic"/>
              <a:cs typeface="Century Gothic"/>
              <a:sym typeface="Century Gothic"/>
            </a:endParaRPr>
          </a:p>
        </p:txBody>
      </p:sp>
      <p:grpSp>
        <p:nvGrpSpPr>
          <p:cNvPr id="136" name="Google Shape;136;p16"/>
          <p:cNvGrpSpPr/>
          <p:nvPr/>
        </p:nvGrpSpPr>
        <p:grpSpPr>
          <a:xfrm>
            <a:off x="2407627" y="1184031"/>
            <a:ext cx="7376746" cy="4149970"/>
            <a:chOff x="2989385" y="1679331"/>
            <a:chExt cx="7376746" cy="2681654"/>
          </a:xfrm>
        </p:grpSpPr>
        <p:cxnSp>
          <p:nvCxnSpPr>
            <p:cNvPr id="137" name="Google Shape;137;p16"/>
            <p:cNvCxnSpPr/>
            <p:nvPr/>
          </p:nvCxnSpPr>
          <p:spPr>
            <a:xfrm>
              <a:off x="2989385" y="1679331"/>
              <a:ext cx="7376746" cy="0"/>
            </a:xfrm>
            <a:prstGeom prst="straightConnector1">
              <a:avLst/>
            </a:prstGeom>
            <a:noFill/>
            <a:ln w="19050" cap="flat" cmpd="sng">
              <a:solidFill>
                <a:schemeClr val="accent1"/>
              </a:solidFill>
              <a:prstDash val="solid"/>
              <a:round/>
              <a:headEnd type="none" w="sm" len="sm"/>
              <a:tailEnd type="none" w="sm" len="sm"/>
            </a:ln>
          </p:spPr>
        </p:cxnSp>
        <p:cxnSp>
          <p:nvCxnSpPr>
            <p:cNvPr id="138" name="Google Shape;138;p16"/>
            <p:cNvCxnSpPr/>
            <p:nvPr/>
          </p:nvCxnSpPr>
          <p:spPr>
            <a:xfrm>
              <a:off x="10366130" y="1688123"/>
              <a:ext cx="0" cy="2672862"/>
            </a:xfrm>
            <a:prstGeom prst="straightConnector1">
              <a:avLst/>
            </a:prstGeom>
            <a:noFill/>
            <a:ln w="19050" cap="flat" cmpd="sng">
              <a:solidFill>
                <a:schemeClr val="accent1"/>
              </a:solidFill>
              <a:prstDash val="solid"/>
              <a:round/>
              <a:headEnd type="none" w="sm" len="sm"/>
              <a:tailEnd type="none" w="sm" len="sm"/>
            </a:ln>
          </p:spPr>
        </p:cxnSp>
        <p:cxnSp>
          <p:nvCxnSpPr>
            <p:cNvPr id="139" name="Google Shape;139;p16"/>
            <p:cNvCxnSpPr/>
            <p:nvPr/>
          </p:nvCxnSpPr>
          <p:spPr>
            <a:xfrm>
              <a:off x="2989385" y="1679331"/>
              <a:ext cx="0" cy="2674800"/>
            </a:xfrm>
            <a:prstGeom prst="straightConnector1">
              <a:avLst/>
            </a:prstGeom>
            <a:noFill/>
            <a:ln w="19050" cap="flat" cmpd="sng">
              <a:solidFill>
                <a:schemeClr val="accent1"/>
              </a:solidFill>
              <a:prstDash val="solid"/>
              <a:round/>
              <a:headEnd type="none" w="sm" len="sm"/>
              <a:tailEnd type="none" w="sm" len="sm"/>
            </a:ln>
          </p:spPr>
        </p:cxnSp>
        <p:cxnSp>
          <p:nvCxnSpPr>
            <p:cNvPr id="140" name="Google Shape;140;p16"/>
            <p:cNvCxnSpPr/>
            <p:nvPr/>
          </p:nvCxnSpPr>
          <p:spPr>
            <a:xfrm>
              <a:off x="2989385" y="4354131"/>
              <a:ext cx="1740877" cy="0"/>
            </a:xfrm>
            <a:prstGeom prst="straightConnector1">
              <a:avLst/>
            </a:prstGeom>
            <a:noFill/>
            <a:ln w="19050" cap="flat" cmpd="sng">
              <a:solidFill>
                <a:schemeClr val="accent1"/>
              </a:solidFill>
              <a:prstDash val="solid"/>
              <a:round/>
              <a:headEnd type="none" w="sm" len="sm"/>
              <a:tailEnd type="none" w="sm" len="sm"/>
            </a:ln>
          </p:spPr>
        </p:cxnSp>
        <p:cxnSp>
          <p:nvCxnSpPr>
            <p:cNvPr id="141" name="Google Shape;141;p16"/>
            <p:cNvCxnSpPr/>
            <p:nvPr/>
          </p:nvCxnSpPr>
          <p:spPr>
            <a:xfrm>
              <a:off x="8625254" y="4360985"/>
              <a:ext cx="1740877" cy="0"/>
            </a:xfrm>
            <a:prstGeom prst="straightConnector1">
              <a:avLst/>
            </a:prstGeom>
            <a:noFill/>
            <a:ln w="19050" cap="flat" cmpd="sng">
              <a:solidFill>
                <a:schemeClr val="accent1"/>
              </a:solidFill>
              <a:prstDash val="solid"/>
              <a:round/>
              <a:headEnd type="none" w="sm" len="sm"/>
              <a:tailEnd type="none" w="sm" len="sm"/>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5"/>
          <p:cNvSpPr txBox="1">
            <a:spLocks noGrp="1"/>
          </p:cNvSpPr>
          <p:nvPr>
            <p:ph type="title"/>
          </p:nvPr>
        </p:nvSpPr>
        <p:spPr>
          <a:xfrm>
            <a:off x="1039204" y="2712503"/>
            <a:ext cx="10113600" cy="743700"/>
          </a:xfrm>
          <a:prstGeom prst="rect">
            <a:avLst/>
          </a:prstGeom>
          <a:noFill/>
          <a:ln>
            <a:noFill/>
          </a:ln>
        </p:spPr>
        <p:txBody>
          <a:bodyPr spcFirstLastPara="1" wrap="square" lIns="91425" tIns="0" rIns="91425" bIns="0" anchor="b"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sz="5000" dirty="0"/>
              <a:t>Thank you!</a:t>
            </a:r>
            <a:endParaRPr sz="5000" dirty="0"/>
          </a:p>
        </p:txBody>
      </p:sp>
      <p:sp>
        <p:nvSpPr>
          <p:cNvPr id="219" name="Google Shape;219;p25"/>
          <p:cNvSpPr txBox="1">
            <a:spLocks noGrp="1"/>
          </p:cNvSpPr>
          <p:nvPr>
            <p:ph type="body" idx="1"/>
          </p:nvPr>
        </p:nvSpPr>
        <p:spPr>
          <a:xfrm>
            <a:off x="1020579" y="3688216"/>
            <a:ext cx="10113300" cy="609600"/>
          </a:xfrm>
          <a:prstGeom prst="rect">
            <a:avLst/>
          </a:prstGeom>
          <a:noFill/>
          <a:ln>
            <a:noFill/>
          </a:ln>
        </p:spPr>
        <p:txBody>
          <a:bodyPr spcFirstLastPara="1" wrap="square" lIns="91425" tIns="0" rIns="91425" bIns="0" anchor="t" anchorCtr="0">
            <a:noAutofit/>
          </a:bodyPr>
          <a:lstStyle/>
          <a:p>
            <a:pPr marL="0" lvl="0" indent="0" algn="ctr" rtl="0">
              <a:lnSpc>
                <a:spcPct val="100000"/>
              </a:lnSpc>
              <a:spcBef>
                <a:spcPts val="0"/>
              </a:spcBef>
              <a:spcAft>
                <a:spcPts val="0"/>
              </a:spcAft>
              <a:buSzPts val="1800"/>
              <a:buNone/>
            </a:pPr>
            <a:r>
              <a:rPr lang="en-US" sz="2000" dirty="0"/>
              <a:t>Questions?</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txBox="1"/>
          <p:nvPr/>
        </p:nvSpPr>
        <p:spPr>
          <a:xfrm>
            <a:off x="892900" y="2508675"/>
            <a:ext cx="10704900" cy="3903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3300" dirty="0">
                <a:solidFill>
                  <a:schemeClr val="dk1"/>
                </a:solidFill>
                <a:latin typeface="Playfair Display Regular"/>
                <a:ea typeface="Playfair Display Regular"/>
                <a:cs typeface="Playfair Display Regular"/>
                <a:sym typeface="Playfair Display Regular"/>
              </a:rPr>
              <a:t>The Future of Education promises a bespoke experience delivered through a globalized, immersive platform ecosystem. With equal access for all.</a:t>
            </a:r>
            <a:r>
              <a:rPr lang="en-US" sz="2300" dirty="0">
                <a:solidFill>
                  <a:schemeClr val="dk1"/>
                </a:solidFill>
                <a:latin typeface="Playfair Display Regular"/>
                <a:ea typeface="Playfair Display Regular"/>
                <a:cs typeface="Playfair Display Regular"/>
                <a:sym typeface="Playfair Display Regular"/>
              </a:rPr>
              <a:t> </a:t>
            </a:r>
            <a:r>
              <a:rPr lang="en-US" sz="3100" dirty="0">
                <a:solidFill>
                  <a:srgbClr val="262626"/>
                </a:solidFill>
                <a:latin typeface="Playfair Display Regular"/>
                <a:ea typeface="Playfair Display Regular"/>
                <a:cs typeface="Playfair Display Regular"/>
                <a:sym typeface="Playfair Display Regular"/>
              </a:rPr>
              <a:t> </a:t>
            </a:r>
            <a:endParaRPr sz="3100" dirty="0">
              <a:solidFill>
                <a:srgbClr val="262626"/>
              </a:solidFill>
              <a:latin typeface="Playfair Display Regular"/>
              <a:ea typeface="Playfair Display Regular"/>
              <a:cs typeface="Playfair Display Regular"/>
              <a:sym typeface="Playfair Display Regul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a:spLocks noGrp="1"/>
          </p:cNvSpPr>
          <p:nvPr>
            <p:ph type="ctrTitle"/>
          </p:nvPr>
        </p:nvSpPr>
        <p:spPr>
          <a:xfrm>
            <a:off x="798450" y="0"/>
            <a:ext cx="11028000" cy="2168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8000"/>
              <a:buFont typeface="Century Gothic"/>
              <a:buNone/>
            </a:pPr>
            <a:r>
              <a:rPr lang="en-US" sz="5800" dirty="0">
                <a:latin typeface="Playfair Display Regular"/>
                <a:ea typeface="Playfair Display Regular"/>
                <a:cs typeface="Playfair Display Regular"/>
                <a:sym typeface="Playfair Display Regular"/>
              </a:rPr>
              <a:t>America.U Debuts Socrates.Ai</a:t>
            </a:r>
            <a:endParaRPr sz="5800" dirty="0">
              <a:latin typeface="Playfair Display Regular"/>
              <a:ea typeface="Playfair Display Regular"/>
              <a:cs typeface="Playfair Display Regular"/>
              <a:sym typeface="Playfair Display Regular"/>
            </a:endParaRPr>
          </a:p>
        </p:txBody>
      </p:sp>
      <p:sp>
        <p:nvSpPr>
          <p:cNvPr id="152" name="Google Shape;152;p18"/>
          <p:cNvSpPr txBox="1">
            <a:spLocks noGrp="1"/>
          </p:cNvSpPr>
          <p:nvPr>
            <p:ph type="subTitle" idx="1"/>
          </p:nvPr>
        </p:nvSpPr>
        <p:spPr>
          <a:xfrm>
            <a:off x="747925" y="2948350"/>
            <a:ext cx="5079600" cy="1143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dirty="0"/>
              <a:t>Fully holistic, immersive, educational ecosystem released for Fall 2035.</a:t>
            </a:r>
            <a:br>
              <a:rPr lang="en-US" sz="2000" dirty="0"/>
            </a:br>
            <a:br>
              <a:rPr lang="en-US" sz="2000" dirty="0"/>
            </a:br>
            <a:r>
              <a:rPr lang="en-US" sz="2000" dirty="0"/>
              <a:t>Analytics-driven, Socrates.Ai promises to revolutionize the learning experience for students and educators alike.</a:t>
            </a:r>
            <a:endParaRPr sz="4600" dirty="0"/>
          </a:p>
        </p:txBody>
      </p:sp>
      <p:pic>
        <p:nvPicPr>
          <p:cNvPr id="153" name="Google Shape;153;p18"/>
          <p:cNvPicPr preferRelativeResize="0"/>
          <p:nvPr/>
        </p:nvPicPr>
        <p:blipFill>
          <a:blip r:embed="rId3">
            <a:alphaModFix/>
          </a:blip>
          <a:stretch>
            <a:fillRect/>
          </a:stretch>
        </p:blipFill>
        <p:spPr>
          <a:xfrm>
            <a:off x="5768000" y="2365950"/>
            <a:ext cx="5752824" cy="3509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9"/>
          <p:cNvPicPr preferRelativeResize="0"/>
          <p:nvPr/>
        </p:nvPicPr>
        <p:blipFill>
          <a:blip r:embed="rId3">
            <a:alphaModFix/>
          </a:blip>
          <a:stretch>
            <a:fillRect/>
          </a:stretch>
        </p:blipFill>
        <p:spPr>
          <a:xfrm>
            <a:off x="511300" y="2465600"/>
            <a:ext cx="3594100" cy="2104440"/>
          </a:xfrm>
          <a:prstGeom prst="rect">
            <a:avLst/>
          </a:prstGeom>
          <a:noFill/>
          <a:ln>
            <a:noFill/>
          </a:ln>
        </p:spPr>
      </p:pic>
      <p:sp>
        <p:nvSpPr>
          <p:cNvPr id="159" name="Google Shape;159;p19"/>
          <p:cNvSpPr txBox="1"/>
          <p:nvPr/>
        </p:nvSpPr>
        <p:spPr>
          <a:xfrm>
            <a:off x="3971100" y="373175"/>
            <a:ext cx="7830600" cy="994800"/>
          </a:xfrm>
          <a:prstGeom prst="rect">
            <a:avLst/>
          </a:prstGeom>
          <a:noFill/>
          <a:ln>
            <a:noFill/>
          </a:ln>
        </p:spPr>
        <p:txBody>
          <a:bodyPr spcFirstLastPara="1" wrap="square" lIns="91425" tIns="91425" rIns="91425" bIns="91425" anchor="t" anchorCtr="0">
            <a:noAutofit/>
          </a:bodyPr>
          <a:lstStyle/>
          <a:p>
            <a:pPr marL="0" lvl="0" indent="457200" algn="l" rtl="0">
              <a:lnSpc>
                <a:spcPct val="200000"/>
              </a:lnSpc>
              <a:spcBef>
                <a:spcPts val="0"/>
              </a:spcBef>
              <a:spcAft>
                <a:spcPts val="0"/>
              </a:spcAft>
              <a:buClr>
                <a:schemeClr val="dk1"/>
              </a:buClr>
              <a:buSzPts val="1100"/>
              <a:buFont typeface="Arial"/>
              <a:buNone/>
            </a:pPr>
            <a:r>
              <a:rPr lang="en-US" sz="2600" b="1" dirty="0">
                <a:solidFill>
                  <a:schemeClr val="dk1"/>
                </a:solidFill>
                <a:latin typeface="Century Gothic"/>
                <a:ea typeface="Century Gothic"/>
                <a:cs typeface="Century Gothic"/>
                <a:sym typeface="Century Gothic"/>
              </a:rPr>
              <a:t>Meet 19 year-old America.U student, Ace</a:t>
            </a:r>
            <a:endParaRPr sz="2600" b="1" dirty="0">
              <a:solidFill>
                <a:schemeClr val="dk1"/>
              </a:solidFill>
              <a:latin typeface="Century Gothic"/>
              <a:ea typeface="Century Gothic"/>
              <a:cs typeface="Century Gothic"/>
              <a:sym typeface="Century Gothic"/>
            </a:endParaRPr>
          </a:p>
        </p:txBody>
      </p:sp>
      <p:sp>
        <p:nvSpPr>
          <p:cNvPr id="160" name="Google Shape;160;p19"/>
          <p:cNvSpPr txBox="1"/>
          <p:nvPr/>
        </p:nvSpPr>
        <p:spPr>
          <a:xfrm>
            <a:off x="4390550" y="1295430"/>
            <a:ext cx="7583700" cy="45309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SzPts val="1900"/>
              <a:buFont typeface="Century Gothic"/>
              <a:buChar char="●"/>
            </a:pPr>
            <a:r>
              <a:rPr lang="en-US" sz="1900" dirty="0">
                <a:latin typeface="Century Gothic"/>
                <a:ea typeface="Century Gothic"/>
                <a:cs typeface="Century Gothic"/>
                <a:sym typeface="Century Gothic"/>
              </a:rPr>
              <a:t>Lives in Telluride, CO </a:t>
            </a:r>
            <a:br>
              <a:rPr lang="en-US" sz="1900" dirty="0">
                <a:latin typeface="Century Gothic"/>
                <a:ea typeface="Century Gothic"/>
                <a:cs typeface="Century Gothic"/>
                <a:sym typeface="Century Gothic"/>
              </a:rPr>
            </a:br>
            <a:endParaRPr sz="1900" dirty="0">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Char char="●"/>
            </a:pPr>
            <a:r>
              <a:rPr lang="en-US" sz="1900" dirty="0">
                <a:latin typeface="Century Gothic"/>
                <a:ea typeface="Century Gothic"/>
                <a:cs typeface="Century Gothic"/>
                <a:sym typeface="Century Gothic"/>
              </a:rPr>
              <a:t>Averages a B; actively working with professors across the country and advocates to boost academic performance</a:t>
            </a:r>
            <a:endParaRPr sz="1900" dirty="0">
              <a:latin typeface="Century Gothic"/>
              <a:ea typeface="Century Gothic"/>
              <a:cs typeface="Century Gothic"/>
              <a:sym typeface="Century Gothic"/>
            </a:endParaRPr>
          </a:p>
          <a:p>
            <a:pPr marL="457200" lvl="0" indent="0" algn="l" rtl="0">
              <a:spcBef>
                <a:spcPts val="0"/>
              </a:spcBef>
              <a:spcAft>
                <a:spcPts val="0"/>
              </a:spcAft>
              <a:buNone/>
            </a:pPr>
            <a:endParaRPr sz="1900" dirty="0">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Char char="●"/>
            </a:pPr>
            <a:r>
              <a:rPr lang="en-US" sz="1900" dirty="0">
                <a:latin typeface="Century Gothic"/>
                <a:ea typeface="Century Gothic"/>
                <a:cs typeface="Century Gothic"/>
                <a:sym typeface="Century Gothic"/>
              </a:rPr>
              <a:t>Requires medication to help with focus and ability to comprehend instruction</a:t>
            </a:r>
            <a:endParaRPr sz="1900" dirty="0">
              <a:latin typeface="Century Gothic"/>
              <a:ea typeface="Century Gothic"/>
              <a:cs typeface="Century Gothic"/>
              <a:sym typeface="Century Gothic"/>
            </a:endParaRPr>
          </a:p>
          <a:p>
            <a:pPr marL="914400" lvl="1" indent="-336550" algn="l" rtl="0">
              <a:spcBef>
                <a:spcPts val="0"/>
              </a:spcBef>
              <a:spcAft>
                <a:spcPts val="0"/>
              </a:spcAft>
              <a:buSzPts val="1700"/>
              <a:buFont typeface="Century Gothic"/>
              <a:buChar char="○"/>
            </a:pPr>
            <a:r>
              <a:rPr lang="en-US" sz="1700" dirty="0">
                <a:latin typeface="Century Gothic"/>
                <a:ea typeface="Century Gothic"/>
                <a:cs typeface="Century Gothic"/>
                <a:sym typeface="Century Gothic"/>
              </a:rPr>
              <a:t>Reliance on medication is a burden</a:t>
            </a:r>
            <a:endParaRPr sz="1700" dirty="0">
              <a:latin typeface="Century Gothic"/>
              <a:ea typeface="Century Gothic"/>
              <a:cs typeface="Century Gothic"/>
              <a:sym typeface="Century Gothic"/>
            </a:endParaRPr>
          </a:p>
          <a:p>
            <a:pPr marL="914400" lvl="1" indent="-336550" algn="l" rtl="0">
              <a:spcBef>
                <a:spcPts val="0"/>
              </a:spcBef>
              <a:spcAft>
                <a:spcPts val="0"/>
              </a:spcAft>
              <a:buSzPts val="1700"/>
              <a:buFont typeface="Century Gothic"/>
              <a:buChar char="○"/>
            </a:pPr>
            <a:r>
              <a:rPr lang="en-US" sz="1700" dirty="0">
                <a:latin typeface="Century Gothic"/>
                <a:ea typeface="Century Gothic"/>
                <a:cs typeface="Century Gothic"/>
                <a:sym typeface="Century Gothic"/>
              </a:rPr>
              <a:t>Demotivated and concerned about ability to sustain</a:t>
            </a:r>
            <a:endParaRPr sz="1700" dirty="0">
              <a:latin typeface="Century Gothic"/>
              <a:ea typeface="Century Gothic"/>
              <a:cs typeface="Century Gothic"/>
              <a:sym typeface="Century Gothic"/>
            </a:endParaRPr>
          </a:p>
          <a:p>
            <a:pPr marL="914400" lvl="0" indent="0" algn="l" rtl="0">
              <a:spcBef>
                <a:spcPts val="0"/>
              </a:spcBef>
              <a:spcAft>
                <a:spcPts val="0"/>
              </a:spcAft>
              <a:buNone/>
            </a:pPr>
            <a:endParaRPr sz="1900" dirty="0">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Char char="●"/>
            </a:pPr>
            <a:r>
              <a:rPr lang="en-US" sz="1900" dirty="0">
                <a:latin typeface="Century Gothic"/>
                <a:ea typeface="Century Gothic"/>
                <a:cs typeface="Century Gothic"/>
                <a:sym typeface="Century Gothic"/>
              </a:rPr>
              <a:t>Socrates.Ai - instrumental tool to Ace’s academic achievement</a:t>
            </a:r>
            <a:endParaRPr sz="1900" dirty="0">
              <a:latin typeface="Century Gothic"/>
              <a:ea typeface="Century Gothic"/>
              <a:cs typeface="Century Gothic"/>
              <a:sym typeface="Century Gothic"/>
            </a:endParaRPr>
          </a:p>
          <a:p>
            <a:pPr marL="914400" lvl="1" indent="-336550" algn="l" rtl="0">
              <a:spcBef>
                <a:spcPts val="0"/>
              </a:spcBef>
              <a:spcAft>
                <a:spcPts val="0"/>
              </a:spcAft>
              <a:buSzPts val="1700"/>
              <a:buFont typeface="Century Gothic"/>
              <a:buChar char="○"/>
            </a:pPr>
            <a:r>
              <a:rPr lang="en-US" sz="1700" dirty="0">
                <a:latin typeface="Century Gothic"/>
                <a:ea typeface="Century Gothic"/>
                <a:cs typeface="Century Gothic"/>
                <a:sym typeface="Century Gothic"/>
              </a:rPr>
              <a:t>Customized, comprehensive educational and integrated platform</a:t>
            </a:r>
            <a:endParaRPr sz="1700" dirty="0">
              <a:latin typeface="Century Gothic"/>
              <a:ea typeface="Century Gothic"/>
              <a:cs typeface="Century Gothic"/>
              <a:sym typeface="Century Gothic"/>
            </a:endParaRPr>
          </a:p>
          <a:p>
            <a:pPr marL="914400" lvl="1" indent="-336550" algn="l" rtl="0">
              <a:spcBef>
                <a:spcPts val="0"/>
              </a:spcBef>
              <a:spcAft>
                <a:spcPts val="0"/>
              </a:spcAft>
              <a:buSzPts val="1700"/>
              <a:buFont typeface="Century Gothic"/>
              <a:buChar char="○"/>
            </a:pPr>
            <a:r>
              <a:rPr lang="en-US" sz="1700" dirty="0">
                <a:latin typeface="Century Gothic"/>
                <a:ea typeface="Century Gothic"/>
                <a:cs typeface="Century Gothic"/>
                <a:sym typeface="Century Gothic"/>
              </a:rPr>
              <a:t>Provides enhanced experiential learning</a:t>
            </a:r>
            <a:endParaRPr sz="1700" dirty="0">
              <a:latin typeface="Century Gothic"/>
              <a:ea typeface="Century Gothic"/>
              <a:cs typeface="Century Gothic"/>
              <a:sym typeface="Century Gothic"/>
            </a:endParaRPr>
          </a:p>
          <a:p>
            <a:pPr marL="914400" lvl="1" indent="-336550" algn="l" rtl="0">
              <a:spcBef>
                <a:spcPts val="0"/>
              </a:spcBef>
              <a:spcAft>
                <a:spcPts val="0"/>
              </a:spcAft>
              <a:buSzPts val="1700"/>
              <a:buFont typeface="Century Gothic"/>
              <a:buChar char="○"/>
            </a:pPr>
            <a:r>
              <a:rPr lang="en-US" sz="1700" dirty="0">
                <a:latin typeface="Century Gothic"/>
                <a:ea typeface="Century Gothic"/>
                <a:cs typeface="Century Gothic"/>
                <a:sym typeface="Century Gothic"/>
              </a:rPr>
              <a:t>Syncs with a biometric implant and detects lapses in attention</a:t>
            </a:r>
            <a:endParaRPr sz="1700" dirty="0">
              <a:latin typeface="Century Gothic"/>
              <a:ea typeface="Century Gothic"/>
              <a:cs typeface="Century Gothic"/>
              <a:sym typeface="Century Gothic"/>
            </a:endParaRPr>
          </a:p>
          <a:p>
            <a:pPr marL="914400" lvl="1" indent="-336550" algn="l" rtl="0">
              <a:spcBef>
                <a:spcPts val="0"/>
              </a:spcBef>
              <a:spcAft>
                <a:spcPts val="0"/>
              </a:spcAft>
              <a:buSzPts val="1700"/>
              <a:buFont typeface="Century Gothic"/>
              <a:buChar char="○"/>
            </a:pPr>
            <a:r>
              <a:rPr lang="en-US" sz="1700" dirty="0">
                <a:latin typeface="Century Gothic"/>
                <a:ea typeface="Century Gothic"/>
                <a:cs typeface="Century Gothic"/>
                <a:sym typeface="Century Gothic"/>
              </a:rPr>
              <a:t>Instructs the implant to deliver appropriate dose of medicine</a:t>
            </a:r>
            <a:endParaRPr sz="1700" dirty="0">
              <a:latin typeface="Century Gothic"/>
              <a:ea typeface="Century Gothic"/>
              <a:cs typeface="Century Gothic"/>
              <a:sym typeface="Century Gothic"/>
            </a:endParaRPr>
          </a:p>
          <a:p>
            <a:pPr marL="457200" lvl="0" indent="0" algn="l" rtl="0">
              <a:spcBef>
                <a:spcPts val="0"/>
              </a:spcBef>
              <a:spcAft>
                <a:spcPts val="0"/>
              </a:spcAft>
              <a:buNone/>
            </a:pPr>
            <a:endParaRPr sz="1600" dirty="0">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20"/>
          <p:cNvGrpSpPr/>
          <p:nvPr/>
        </p:nvGrpSpPr>
        <p:grpSpPr>
          <a:xfrm>
            <a:off x="1100423" y="2200550"/>
            <a:ext cx="10051427" cy="3167468"/>
            <a:chOff x="3486" y="804191"/>
            <a:chExt cx="10051427" cy="2152397"/>
          </a:xfrm>
        </p:grpSpPr>
        <p:sp>
          <p:nvSpPr>
            <p:cNvPr id="166" name="Google Shape;166;p20"/>
            <p:cNvSpPr/>
            <p:nvPr/>
          </p:nvSpPr>
          <p:spPr>
            <a:xfrm>
              <a:off x="3486" y="804199"/>
              <a:ext cx="2183085" cy="873234"/>
            </a:xfrm>
            <a:prstGeom prst="chevron">
              <a:avLst>
                <a:gd name="adj" fmla="val 50000"/>
              </a:avLst>
            </a:prstGeom>
            <a:solidFill>
              <a:schemeClr val="accent3"/>
            </a:solidFill>
            <a:ln w="15875" cap="flat" cmpd="sng">
              <a:solidFill>
                <a:srgbClr val="EBED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20"/>
            <p:cNvSpPr txBox="1"/>
            <p:nvPr/>
          </p:nvSpPr>
          <p:spPr>
            <a:xfrm>
              <a:off x="517903" y="804225"/>
              <a:ext cx="1309800" cy="87330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1" dirty="0">
                  <a:solidFill>
                    <a:schemeClr val="lt1"/>
                  </a:solidFill>
                  <a:latin typeface="Century Gothic"/>
                  <a:ea typeface="Century Gothic"/>
                  <a:cs typeface="Century Gothic"/>
                  <a:sym typeface="Century Gothic"/>
                </a:rPr>
                <a:t>Mapping the Fringe</a:t>
              </a:r>
              <a:endParaRPr dirty="0"/>
            </a:p>
          </p:txBody>
        </p:sp>
        <p:sp>
          <p:nvSpPr>
            <p:cNvPr id="168" name="Google Shape;168;p20"/>
            <p:cNvSpPr/>
            <p:nvPr/>
          </p:nvSpPr>
          <p:spPr>
            <a:xfrm>
              <a:off x="3486" y="1786588"/>
              <a:ext cx="1746468" cy="11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0"/>
            <p:cNvSpPr txBox="1"/>
            <p:nvPr/>
          </p:nvSpPr>
          <p:spPr>
            <a:xfrm>
              <a:off x="3486" y="1786588"/>
              <a:ext cx="1746468" cy="1170000"/>
            </a:xfrm>
            <a:prstGeom prst="rect">
              <a:avLst/>
            </a:prstGeom>
            <a:noFill/>
            <a:ln>
              <a:noFill/>
            </a:ln>
          </p:spPr>
          <p:txBody>
            <a:bodyPr spcFirstLastPara="1" wrap="square" lIns="0" tIns="432000" rIns="182875" bIns="0" anchor="t" anchorCtr="0">
              <a:noAutofit/>
            </a:bodyPr>
            <a:lstStyle/>
            <a:p>
              <a:pPr marL="0" marR="0" lvl="0" indent="0" algn="l" rtl="0">
                <a:lnSpc>
                  <a:spcPct val="100000"/>
                </a:lnSpc>
                <a:spcBef>
                  <a:spcPts val="0"/>
                </a:spcBef>
                <a:spcAft>
                  <a:spcPts val="0"/>
                </a:spcAft>
                <a:buClr>
                  <a:schemeClr val="dk1"/>
                </a:buClr>
                <a:buSzPts val="1200"/>
                <a:buFont typeface="Century Gothic"/>
                <a:buNone/>
              </a:pPr>
              <a:r>
                <a:rPr lang="en-US" sz="1200" dirty="0">
                  <a:solidFill>
                    <a:schemeClr val="dk1"/>
                  </a:solidFill>
                  <a:latin typeface="Century Gothic"/>
                  <a:ea typeface="Century Gothic"/>
                  <a:cs typeface="Century Gothic"/>
                  <a:sym typeface="Century Gothic"/>
                </a:rPr>
                <a:t>Idea formation on the future of education and the technological implications</a:t>
              </a:r>
              <a:endParaRPr dirty="0"/>
            </a:p>
          </p:txBody>
        </p:sp>
        <p:sp>
          <p:nvSpPr>
            <p:cNvPr id="170" name="Google Shape;170;p20"/>
            <p:cNvSpPr/>
            <p:nvPr/>
          </p:nvSpPr>
          <p:spPr>
            <a:xfrm>
              <a:off x="1970571" y="804199"/>
              <a:ext cx="2183085" cy="873234"/>
            </a:xfrm>
            <a:prstGeom prst="chevron">
              <a:avLst>
                <a:gd name="adj" fmla="val 50000"/>
              </a:avLst>
            </a:prstGeom>
            <a:solidFill>
              <a:srgbClr val="7B8185"/>
            </a:solidFill>
            <a:ln w="15875" cap="flat" cmpd="sng">
              <a:solidFill>
                <a:srgbClr val="EBED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20"/>
            <p:cNvSpPr txBox="1"/>
            <p:nvPr/>
          </p:nvSpPr>
          <p:spPr>
            <a:xfrm>
              <a:off x="2507213" y="804199"/>
              <a:ext cx="1309800" cy="87330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1" dirty="0">
                  <a:solidFill>
                    <a:schemeClr val="lt1"/>
                  </a:solidFill>
                  <a:latin typeface="Century Gothic"/>
                  <a:ea typeface="Century Gothic"/>
                  <a:cs typeface="Century Gothic"/>
                  <a:sym typeface="Century Gothic"/>
                </a:rPr>
                <a:t>CIPHER Analysis</a:t>
              </a:r>
              <a:endParaRPr dirty="0"/>
            </a:p>
          </p:txBody>
        </p:sp>
        <p:sp>
          <p:nvSpPr>
            <p:cNvPr id="172" name="Google Shape;172;p20"/>
            <p:cNvSpPr/>
            <p:nvPr/>
          </p:nvSpPr>
          <p:spPr>
            <a:xfrm>
              <a:off x="1970571" y="1786588"/>
              <a:ext cx="1746468" cy="11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20"/>
            <p:cNvSpPr txBox="1"/>
            <p:nvPr/>
          </p:nvSpPr>
          <p:spPr>
            <a:xfrm>
              <a:off x="1970571" y="1786588"/>
              <a:ext cx="1746468" cy="1170000"/>
            </a:xfrm>
            <a:prstGeom prst="rect">
              <a:avLst/>
            </a:prstGeom>
            <a:noFill/>
            <a:ln>
              <a:noFill/>
            </a:ln>
          </p:spPr>
          <p:txBody>
            <a:bodyPr spcFirstLastPara="1" wrap="square" lIns="0" tIns="432000" rIns="0" bIns="0" anchor="t" anchorCtr="0">
              <a:noAutofit/>
            </a:bodyPr>
            <a:lstStyle/>
            <a:p>
              <a:pPr marL="17463" marR="0" lvl="1" indent="0" algn="l" rtl="0">
                <a:lnSpc>
                  <a:spcPct val="90000"/>
                </a:lnSpc>
                <a:spcBef>
                  <a:spcPts val="0"/>
                </a:spcBef>
                <a:spcAft>
                  <a:spcPts val="0"/>
                </a:spcAft>
                <a:buClr>
                  <a:schemeClr val="dk1"/>
                </a:buClr>
                <a:buSzPts val="1200"/>
                <a:buFont typeface="Century Gothic"/>
                <a:buNone/>
              </a:pPr>
              <a:r>
                <a:rPr lang="en-US" sz="1200" dirty="0">
                  <a:solidFill>
                    <a:schemeClr val="dk1"/>
                  </a:solidFill>
                  <a:latin typeface="Century Gothic"/>
                  <a:ea typeface="Century Gothic"/>
                  <a:cs typeface="Century Gothic"/>
                  <a:sym typeface="Century Gothic"/>
                </a:rPr>
                <a:t>Narrow the group’s brainstorming to identify signals on the fringe</a:t>
              </a:r>
              <a:endParaRPr sz="1200" b="0" i="0" u="none" strike="noStrike" cap="none" dirty="0">
                <a:solidFill>
                  <a:schemeClr val="dk1"/>
                </a:solidFill>
                <a:latin typeface="Century Gothic"/>
                <a:ea typeface="Century Gothic"/>
                <a:cs typeface="Century Gothic"/>
                <a:sym typeface="Century Gothic"/>
              </a:endParaRPr>
            </a:p>
          </p:txBody>
        </p:sp>
        <p:sp>
          <p:nvSpPr>
            <p:cNvPr id="174" name="Google Shape;174;p20"/>
            <p:cNvSpPr/>
            <p:nvPr/>
          </p:nvSpPr>
          <p:spPr>
            <a:xfrm>
              <a:off x="3937657" y="804199"/>
              <a:ext cx="2183085" cy="873234"/>
            </a:xfrm>
            <a:prstGeom prst="chevron">
              <a:avLst>
                <a:gd name="adj" fmla="val 50000"/>
              </a:avLst>
            </a:prstGeom>
            <a:solidFill>
              <a:srgbClr val="585F5E"/>
            </a:solidFill>
            <a:ln w="15875" cap="flat" cmpd="sng">
              <a:solidFill>
                <a:srgbClr val="EBED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20"/>
            <p:cNvSpPr txBox="1"/>
            <p:nvPr/>
          </p:nvSpPr>
          <p:spPr>
            <a:xfrm>
              <a:off x="4496524" y="804258"/>
              <a:ext cx="1309800" cy="873300"/>
            </a:xfrm>
            <a:prstGeom prst="rect">
              <a:avLst/>
            </a:prstGeom>
            <a:noFill/>
            <a:ln>
              <a:noFill/>
            </a:ln>
          </p:spPr>
          <p:txBody>
            <a:bodyPr spcFirstLastPara="1" wrap="square" lIns="64000" tIns="21325" rIns="21325" bIns="21325" anchor="ctr" anchorCtr="0">
              <a:noAutofit/>
            </a:bodyPr>
            <a:lstStyle/>
            <a:p>
              <a:pPr marL="0" lvl="0" indent="0" algn="ctr" rtl="0">
                <a:lnSpc>
                  <a:spcPct val="90000"/>
                </a:lnSpc>
                <a:spcBef>
                  <a:spcPts val="0"/>
                </a:spcBef>
                <a:spcAft>
                  <a:spcPts val="0"/>
                </a:spcAft>
                <a:buClr>
                  <a:schemeClr val="lt1"/>
                </a:buClr>
                <a:buSzPts val="1600"/>
                <a:buFont typeface="Century Gothic"/>
                <a:buNone/>
              </a:pPr>
              <a:r>
                <a:rPr lang="en-US" sz="1600" b="1" dirty="0">
                  <a:solidFill>
                    <a:schemeClr val="lt1"/>
                  </a:solidFill>
                  <a:latin typeface="Century Gothic"/>
                  <a:ea typeface="Century Gothic"/>
                  <a:cs typeface="Century Gothic"/>
                  <a:sym typeface="Century Gothic"/>
                </a:rPr>
                <a:t>Signals and Clustering</a:t>
              </a:r>
              <a:endParaRPr sz="1600" b="1" dirty="0">
                <a:solidFill>
                  <a:schemeClr val="lt1"/>
                </a:solidFill>
                <a:latin typeface="Century Gothic"/>
                <a:ea typeface="Century Gothic"/>
                <a:cs typeface="Century Gothic"/>
                <a:sym typeface="Century Gothic"/>
              </a:endParaRPr>
            </a:p>
          </p:txBody>
        </p:sp>
        <p:sp>
          <p:nvSpPr>
            <p:cNvPr id="176" name="Google Shape;176;p20"/>
            <p:cNvSpPr/>
            <p:nvPr/>
          </p:nvSpPr>
          <p:spPr>
            <a:xfrm>
              <a:off x="3937657" y="1786588"/>
              <a:ext cx="1746468" cy="11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20"/>
            <p:cNvSpPr txBox="1"/>
            <p:nvPr/>
          </p:nvSpPr>
          <p:spPr>
            <a:xfrm>
              <a:off x="3937657" y="1786588"/>
              <a:ext cx="1746468" cy="1170000"/>
            </a:xfrm>
            <a:prstGeom prst="rect">
              <a:avLst/>
            </a:prstGeom>
            <a:noFill/>
            <a:ln>
              <a:noFill/>
            </a:ln>
          </p:spPr>
          <p:txBody>
            <a:bodyPr spcFirstLastPara="1" wrap="square" lIns="0" tIns="432000" rIns="182875" bIns="0" anchor="t" anchorCtr="0">
              <a:noAutofit/>
            </a:bodyPr>
            <a:lstStyle/>
            <a:p>
              <a:pPr marL="17462" lvl="1" indent="0" algn="l" rtl="0">
                <a:lnSpc>
                  <a:spcPct val="90000"/>
                </a:lnSpc>
                <a:spcBef>
                  <a:spcPts val="0"/>
                </a:spcBef>
                <a:spcAft>
                  <a:spcPts val="0"/>
                </a:spcAft>
                <a:buClr>
                  <a:schemeClr val="dk1"/>
                </a:buClr>
                <a:buSzPts val="1200"/>
                <a:buFont typeface="Century Gothic"/>
                <a:buNone/>
              </a:pPr>
              <a:r>
                <a:rPr lang="en-US" sz="1200" dirty="0">
                  <a:solidFill>
                    <a:schemeClr val="dk1"/>
                  </a:solidFill>
                  <a:latin typeface="Century Gothic"/>
                  <a:ea typeface="Century Gothic"/>
                  <a:cs typeface="Century Gothic"/>
                  <a:sym typeface="Century Gothic"/>
                </a:rPr>
                <a:t>Determine signals and cluster those signals to create alternative scenarios</a:t>
              </a:r>
              <a:endParaRPr sz="1200" dirty="0">
                <a:solidFill>
                  <a:schemeClr val="dk1"/>
                </a:solidFill>
                <a:latin typeface="Century Gothic"/>
                <a:ea typeface="Century Gothic"/>
                <a:cs typeface="Century Gothic"/>
                <a:sym typeface="Century Gothic"/>
              </a:endParaRPr>
            </a:p>
            <a:p>
              <a:pPr marL="17463" marR="0" lvl="1" indent="0" algn="l" rtl="0">
                <a:lnSpc>
                  <a:spcPct val="90000"/>
                </a:lnSpc>
                <a:spcBef>
                  <a:spcPts val="0"/>
                </a:spcBef>
                <a:spcAft>
                  <a:spcPts val="0"/>
                </a:spcAft>
                <a:buClr>
                  <a:schemeClr val="dk1"/>
                </a:buClr>
                <a:buSzPts val="1200"/>
                <a:buFont typeface="Century Gothic"/>
                <a:buNone/>
              </a:pPr>
              <a:endParaRPr sz="1200" dirty="0">
                <a:solidFill>
                  <a:schemeClr val="dk1"/>
                </a:solidFill>
                <a:latin typeface="Century Gothic"/>
                <a:ea typeface="Century Gothic"/>
                <a:cs typeface="Century Gothic"/>
                <a:sym typeface="Century Gothic"/>
              </a:endParaRPr>
            </a:p>
          </p:txBody>
        </p:sp>
        <p:sp>
          <p:nvSpPr>
            <p:cNvPr id="178" name="Google Shape;178;p20"/>
            <p:cNvSpPr/>
            <p:nvPr/>
          </p:nvSpPr>
          <p:spPr>
            <a:xfrm>
              <a:off x="5904742" y="804199"/>
              <a:ext cx="2183085" cy="873234"/>
            </a:xfrm>
            <a:prstGeom prst="chevron">
              <a:avLst>
                <a:gd name="adj" fmla="val 50000"/>
              </a:avLst>
            </a:prstGeom>
            <a:solidFill>
              <a:srgbClr val="363937"/>
            </a:solidFill>
            <a:ln w="15875" cap="flat" cmpd="sng">
              <a:solidFill>
                <a:srgbClr val="EBED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20"/>
            <p:cNvSpPr txBox="1"/>
            <p:nvPr/>
          </p:nvSpPr>
          <p:spPr>
            <a:xfrm>
              <a:off x="6341363" y="804191"/>
              <a:ext cx="1530600" cy="873300"/>
            </a:xfrm>
            <a:prstGeom prst="rect">
              <a:avLst/>
            </a:prstGeom>
            <a:noFill/>
            <a:ln>
              <a:noFill/>
            </a:ln>
          </p:spPr>
          <p:txBody>
            <a:bodyPr spcFirstLastPara="1" wrap="square" lIns="64000" tIns="21325" rIns="21325" bIns="21325" anchor="ctr" anchorCtr="0">
              <a:noAutofit/>
            </a:bodyPr>
            <a:lstStyle/>
            <a:p>
              <a:pPr marL="0" lvl="0" indent="0" algn="ctr" rtl="0">
                <a:lnSpc>
                  <a:spcPct val="90000"/>
                </a:lnSpc>
                <a:spcBef>
                  <a:spcPts val="0"/>
                </a:spcBef>
                <a:spcAft>
                  <a:spcPts val="0"/>
                </a:spcAft>
                <a:buClr>
                  <a:schemeClr val="lt1"/>
                </a:buClr>
                <a:buSzPts val="1600"/>
                <a:buFont typeface="Century Gothic"/>
                <a:buNone/>
              </a:pPr>
              <a:r>
                <a:rPr lang="en-US" sz="1600" b="1" dirty="0">
                  <a:solidFill>
                    <a:schemeClr val="lt1"/>
                  </a:solidFill>
                  <a:latin typeface="Century Gothic"/>
                  <a:ea typeface="Century Gothic"/>
                  <a:cs typeface="Century Gothic"/>
                  <a:sym typeface="Century Gothic"/>
                </a:rPr>
                <a:t>Probable, Plausible, Possible </a:t>
              </a:r>
              <a:endParaRPr sz="1600" b="1" i="0" u="none" strike="noStrike" cap="none" dirty="0">
                <a:solidFill>
                  <a:schemeClr val="lt1"/>
                </a:solidFill>
                <a:latin typeface="Century Gothic"/>
                <a:ea typeface="Century Gothic"/>
                <a:cs typeface="Century Gothic"/>
                <a:sym typeface="Century Gothic"/>
              </a:endParaRPr>
            </a:p>
          </p:txBody>
        </p:sp>
        <p:sp>
          <p:nvSpPr>
            <p:cNvPr id="180" name="Google Shape;180;p20"/>
            <p:cNvSpPr/>
            <p:nvPr/>
          </p:nvSpPr>
          <p:spPr>
            <a:xfrm>
              <a:off x="5904742" y="1786588"/>
              <a:ext cx="1746468" cy="11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20"/>
            <p:cNvSpPr txBox="1"/>
            <p:nvPr/>
          </p:nvSpPr>
          <p:spPr>
            <a:xfrm>
              <a:off x="5904742" y="1786588"/>
              <a:ext cx="1746468" cy="1170000"/>
            </a:xfrm>
            <a:prstGeom prst="rect">
              <a:avLst/>
            </a:prstGeom>
            <a:noFill/>
            <a:ln>
              <a:noFill/>
            </a:ln>
          </p:spPr>
          <p:txBody>
            <a:bodyPr spcFirstLastPara="1" wrap="square" lIns="0" tIns="432000" rIns="182875" bIns="0" anchor="t" anchorCtr="0">
              <a:noAutofit/>
            </a:bodyPr>
            <a:lstStyle/>
            <a:p>
              <a:pPr marL="17462" lvl="1" indent="0" algn="l" rtl="0">
                <a:lnSpc>
                  <a:spcPct val="90000"/>
                </a:lnSpc>
                <a:spcBef>
                  <a:spcPts val="0"/>
                </a:spcBef>
                <a:spcAft>
                  <a:spcPts val="0"/>
                </a:spcAft>
                <a:buClr>
                  <a:schemeClr val="dk1"/>
                </a:buClr>
                <a:buSzPts val="1200"/>
                <a:buFont typeface="Century Gothic"/>
                <a:buNone/>
              </a:pPr>
              <a:r>
                <a:rPr lang="en-US" sz="1200" dirty="0">
                  <a:solidFill>
                    <a:schemeClr val="dk1"/>
                  </a:solidFill>
                  <a:latin typeface="Century Gothic"/>
                  <a:ea typeface="Century Gothic"/>
                  <a:cs typeface="Century Gothic"/>
                  <a:sym typeface="Century Gothic"/>
                </a:rPr>
                <a:t>Tie the scenarios to the Probable, Plausible, and Possible then estimate time zones</a:t>
              </a:r>
              <a:endParaRPr sz="1200" dirty="0">
                <a:solidFill>
                  <a:schemeClr val="dk1"/>
                </a:solidFill>
                <a:latin typeface="Century Gothic"/>
                <a:ea typeface="Century Gothic"/>
                <a:cs typeface="Century Gothic"/>
                <a:sym typeface="Century Gothic"/>
              </a:endParaRPr>
            </a:p>
          </p:txBody>
        </p:sp>
        <p:sp>
          <p:nvSpPr>
            <p:cNvPr id="182" name="Google Shape;182;p20"/>
            <p:cNvSpPr/>
            <p:nvPr/>
          </p:nvSpPr>
          <p:spPr>
            <a:xfrm>
              <a:off x="7871828" y="804199"/>
              <a:ext cx="2183085" cy="873234"/>
            </a:xfrm>
            <a:prstGeom prst="chevron">
              <a:avLst>
                <a:gd name="adj" fmla="val 50000"/>
              </a:avLst>
            </a:prstGeom>
            <a:solidFill>
              <a:srgbClr val="131413"/>
            </a:solidFill>
            <a:ln w="15875" cap="flat" cmpd="sng">
              <a:solidFill>
                <a:srgbClr val="EBED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20"/>
            <p:cNvSpPr txBox="1"/>
            <p:nvPr/>
          </p:nvSpPr>
          <p:spPr>
            <a:xfrm>
              <a:off x="8308445" y="804199"/>
              <a:ext cx="1309851" cy="873234"/>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1" dirty="0">
                  <a:solidFill>
                    <a:schemeClr val="lt1"/>
                  </a:solidFill>
                  <a:latin typeface="Century Gothic"/>
                  <a:ea typeface="Century Gothic"/>
                  <a:cs typeface="Century Gothic"/>
                  <a:sym typeface="Century Gothic"/>
                </a:rPr>
                <a:t>Storyline and Persona</a:t>
              </a:r>
              <a:endParaRPr sz="1600" b="1" i="0" u="none" strike="noStrike" cap="none" dirty="0">
                <a:solidFill>
                  <a:schemeClr val="lt1"/>
                </a:solidFill>
                <a:latin typeface="Century Gothic"/>
                <a:ea typeface="Century Gothic"/>
                <a:cs typeface="Century Gothic"/>
                <a:sym typeface="Century Gothic"/>
              </a:endParaRPr>
            </a:p>
          </p:txBody>
        </p:sp>
        <p:sp>
          <p:nvSpPr>
            <p:cNvPr id="184" name="Google Shape;184;p20"/>
            <p:cNvSpPr/>
            <p:nvPr/>
          </p:nvSpPr>
          <p:spPr>
            <a:xfrm>
              <a:off x="7871828" y="1786588"/>
              <a:ext cx="1746468" cy="11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20"/>
            <p:cNvSpPr txBox="1"/>
            <p:nvPr/>
          </p:nvSpPr>
          <p:spPr>
            <a:xfrm>
              <a:off x="7871828" y="1786588"/>
              <a:ext cx="1746468" cy="1170000"/>
            </a:xfrm>
            <a:prstGeom prst="rect">
              <a:avLst/>
            </a:prstGeom>
            <a:noFill/>
            <a:ln>
              <a:noFill/>
            </a:ln>
          </p:spPr>
          <p:txBody>
            <a:bodyPr spcFirstLastPara="1" wrap="square" lIns="0" tIns="432000" rIns="0" bIns="0" anchor="t" anchorCtr="0">
              <a:noAutofit/>
            </a:bodyPr>
            <a:lstStyle/>
            <a:p>
              <a:pPr marL="0" marR="0" lvl="0" indent="0" algn="l" rtl="0">
                <a:lnSpc>
                  <a:spcPct val="90000"/>
                </a:lnSpc>
                <a:spcBef>
                  <a:spcPts val="0"/>
                </a:spcBef>
                <a:spcAft>
                  <a:spcPts val="0"/>
                </a:spcAft>
                <a:buClr>
                  <a:schemeClr val="dk1"/>
                </a:buClr>
                <a:buSzPts val="1100"/>
                <a:buFont typeface="Century Gothic"/>
                <a:buNone/>
              </a:pPr>
              <a:r>
                <a:rPr lang="en-US" sz="1200" dirty="0">
                  <a:solidFill>
                    <a:schemeClr val="dk1"/>
                  </a:solidFill>
                  <a:latin typeface="Century Gothic"/>
                  <a:ea typeface="Century Gothic"/>
                  <a:cs typeface="Century Gothic"/>
                  <a:sym typeface="Century Gothic"/>
                </a:rPr>
                <a:t>Create a persona and storyline that conveys the possible future in a powerful way</a:t>
              </a:r>
              <a:endParaRPr sz="1500" dirty="0"/>
            </a:p>
          </p:txBody>
        </p:sp>
      </p:grpSp>
      <p:sp>
        <p:nvSpPr>
          <p:cNvPr id="186" name="Google Shape;186;p20"/>
          <p:cNvSpPr txBox="1">
            <a:spLocks noGrp="1"/>
          </p:cNvSpPr>
          <p:nvPr>
            <p:ph type="title"/>
          </p:nvPr>
        </p:nvSpPr>
        <p:spPr>
          <a:xfrm>
            <a:off x="1097280" y="951749"/>
            <a:ext cx="10058400" cy="5875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2800"/>
              <a:buFont typeface="Century Gothic"/>
              <a:buNone/>
            </a:pPr>
            <a:r>
              <a:rPr lang="en-US" dirty="0"/>
              <a:t>Team ED’s Process for Determining Education’s Future</a:t>
            </a:r>
            <a:endParaRPr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1"/>
          <p:cNvSpPr txBox="1"/>
          <p:nvPr/>
        </p:nvSpPr>
        <p:spPr>
          <a:xfrm>
            <a:off x="1282325" y="1432720"/>
            <a:ext cx="9599100" cy="51483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Roboto"/>
              <a:buChar char="●"/>
            </a:pPr>
            <a:r>
              <a:rPr lang="en-US" sz="1700" dirty="0">
                <a:solidFill>
                  <a:srgbClr val="262626"/>
                </a:solidFill>
                <a:latin typeface="Century Gothic"/>
                <a:ea typeface="Century Gothic"/>
                <a:cs typeface="Century Gothic"/>
                <a:sym typeface="Century Gothic"/>
              </a:rPr>
              <a:t>Recent political initiatives for creation of </a:t>
            </a:r>
            <a:r>
              <a:rPr lang="en-US" sz="1700" b="1" dirty="0">
                <a:solidFill>
                  <a:srgbClr val="262626"/>
                </a:solidFill>
                <a:latin typeface="Century Gothic"/>
                <a:ea typeface="Century Gothic"/>
                <a:cs typeface="Century Gothic"/>
                <a:sym typeface="Century Gothic"/>
              </a:rPr>
              <a:t>free post-secondary education </a:t>
            </a:r>
            <a:r>
              <a:rPr lang="en-US" sz="1700" dirty="0">
                <a:solidFill>
                  <a:srgbClr val="262626"/>
                </a:solidFill>
                <a:latin typeface="Century Gothic"/>
                <a:ea typeface="Century Gothic"/>
                <a:cs typeface="Century Gothic"/>
                <a:sym typeface="Century Gothic"/>
              </a:rPr>
              <a:t>for all. Post-pandemic questions resurgence on the extreme high cost of education and perceived value. Brick &amp; Mortar version of higher education may be quickly turning obsolete. </a:t>
            </a:r>
            <a:endParaRPr sz="1700" dirty="0">
              <a:solidFill>
                <a:srgbClr val="262626"/>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700" dirty="0">
              <a:solidFill>
                <a:srgbClr val="262626"/>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chemeClr val="dk1"/>
              </a:buClr>
              <a:buSzPts val="1400"/>
              <a:buFont typeface="Roboto"/>
              <a:buChar char="●"/>
            </a:pPr>
            <a:r>
              <a:rPr lang="en-US" sz="1700" b="1" dirty="0">
                <a:solidFill>
                  <a:srgbClr val="262626"/>
                </a:solidFill>
                <a:latin typeface="Century Gothic"/>
                <a:ea typeface="Century Gothic"/>
                <a:cs typeface="Century Gothic"/>
                <a:sym typeface="Century Gothic"/>
              </a:rPr>
              <a:t>Electroencephalography</a:t>
            </a:r>
            <a:r>
              <a:rPr lang="en-US" sz="1700" dirty="0">
                <a:solidFill>
                  <a:srgbClr val="262626"/>
                </a:solidFill>
                <a:latin typeface="Century Gothic"/>
                <a:ea typeface="Century Gothic"/>
                <a:cs typeface="Century Gothic"/>
                <a:sym typeface="Century Gothic"/>
              </a:rPr>
              <a:t> (EEG) is an electrophysiological monitoring method to record electrical activity of the brain, traditionally used in the medical setting. In fall 2019, schools in China began placing headsets with EEG sensors on student’s heads, tracking performance and focus. Analytical data available to teachers, student, and parents. </a:t>
            </a:r>
            <a:endParaRPr sz="1700" strike="sngStrike" dirty="0">
              <a:solidFill>
                <a:srgbClr val="262626"/>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700" dirty="0">
              <a:solidFill>
                <a:srgbClr val="262626"/>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chemeClr val="dk1"/>
              </a:buClr>
              <a:buSzPts val="1400"/>
              <a:buFont typeface="Roboto"/>
              <a:buChar char="●"/>
            </a:pPr>
            <a:r>
              <a:rPr lang="en-US" sz="1700" dirty="0">
                <a:solidFill>
                  <a:srgbClr val="262626"/>
                </a:solidFill>
                <a:latin typeface="Century Gothic"/>
                <a:ea typeface="Century Gothic"/>
                <a:cs typeface="Century Gothic"/>
                <a:sym typeface="Century Gothic"/>
              </a:rPr>
              <a:t>CES 2020 debut of </a:t>
            </a:r>
            <a:r>
              <a:rPr lang="en-US" sz="1700" b="1" dirty="0">
                <a:solidFill>
                  <a:srgbClr val="262626"/>
                </a:solidFill>
                <a:latin typeface="Century Gothic"/>
                <a:ea typeface="Century Gothic"/>
                <a:cs typeface="Century Gothic"/>
                <a:sym typeface="Century Gothic"/>
              </a:rPr>
              <a:t>Samsung Neon Artificial Humans </a:t>
            </a:r>
            <a:r>
              <a:rPr lang="en-US" sz="1700" dirty="0">
                <a:solidFill>
                  <a:srgbClr val="262626"/>
                </a:solidFill>
                <a:latin typeface="Century Gothic"/>
                <a:ea typeface="Century Gothic"/>
                <a:cs typeface="Century Gothic"/>
                <a:sym typeface="Century Gothic"/>
              </a:rPr>
              <a:t>interactive, realistic, and built to learn individual preferences and respond accordingly. Envisioned uses: customer service, athletics, TV personalities, or simply, a friend.</a:t>
            </a:r>
            <a:endParaRPr sz="1700" dirty="0">
              <a:solidFill>
                <a:srgbClr val="262626"/>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700" dirty="0">
              <a:solidFill>
                <a:srgbClr val="262626"/>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4D5156"/>
              </a:buClr>
              <a:buSzPts val="1400"/>
              <a:buFont typeface="Roboto"/>
              <a:buChar char="●"/>
            </a:pPr>
            <a:r>
              <a:rPr lang="en-US" sz="1700" dirty="0">
                <a:solidFill>
                  <a:srgbClr val="262626"/>
                </a:solidFill>
                <a:latin typeface="Century Gothic"/>
                <a:ea typeface="Century Gothic"/>
                <a:cs typeface="Century Gothic"/>
                <a:sym typeface="Century Gothic"/>
              </a:rPr>
              <a:t>Debut of </a:t>
            </a:r>
            <a:r>
              <a:rPr lang="en-US" sz="1700" b="1" dirty="0">
                <a:solidFill>
                  <a:srgbClr val="262626"/>
                </a:solidFill>
                <a:latin typeface="Century Gothic"/>
                <a:ea typeface="Century Gothic"/>
                <a:cs typeface="Century Gothic"/>
                <a:sym typeface="Century Gothic"/>
              </a:rPr>
              <a:t>Microsoft Holoportation</a:t>
            </a:r>
            <a:r>
              <a:rPr lang="en-US" sz="1700" dirty="0">
                <a:solidFill>
                  <a:srgbClr val="262626"/>
                </a:solidFill>
                <a:latin typeface="Century Gothic"/>
                <a:ea typeface="Century Gothic"/>
                <a:cs typeface="Century Gothic"/>
                <a:sym typeface="Century Gothic"/>
              </a:rPr>
              <a:t> allows for real-time 3D capture and transmission.</a:t>
            </a:r>
            <a:endParaRPr sz="1700" strike="sngStrike" dirty="0">
              <a:solidFill>
                <a:srgbClr val="262626"/>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dirty="0">
              <a:solidFill>
                <a:srgbClr val="262626"/>
              </a:solidFill>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p:txBody>
      </p:sp>
      <p:sp>
        <p:nvSpPr>
          <p:cNvPr id="192" name="Google Shape;192;p21"/>
          <p:cNvSpPr txBox="1"/>
          <p:nvPr/>
        </p:nvSpPr>
        <p:spPr>
          <a:xfrm>
            <a:off x="1282325" y="275875"/>
            <a:ext cx="8938200" cy="117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800" dirty="0">
                <a:solidFill>
                  <a:srgbClr val="262626"/>
                </a:solidFill>
                <a:latin typeface="Century Gothic"/>
                <a:ea typeface="Century Gothic"/>
                <a:cs typeface="Century Gothic"/>
                <a:sym typeface="Century Gothic"/>
              </a:rPr>
              <a:t>Signals</a:t>
            </a:r>
            <a:endParaRPr sz="5800" dirty="0">
              <a:solidFill>
                <a:srgbClr val="262626"/>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0" y="3135207"/>
            <a:ext cx="5460900" cy="587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262626"/>
              </a:buClr>
              <a:buSzPts val="4800"/>
              <a:buFont typeface="Century Gothic"/>
              <a:buNone/>
            </a:pPr>
            <a:r>
              <a:rPr lang="en-US" dirty="0">
                <a:solidFill>
                  <a:srgbClr val="262626"/>
                </a:solidFill>
              </a:rPr>
              <a:t>PROBABLE</a:t>
            </a:r>
            <a:endParaRPr dirty="0"/>
          </a:p>
        </p:txBody>
      </p:sp>
      <p:sp>
        <p:nvSpPr>
          <p:cNvPr id="198" name="Google Shape;198;p22"/>
          <p:cNvSpPr txBox="1">
            <a:spLocks noGrp="1"/>
          </p:cNvSpPr>
          <p:nvPr>
            <p:ph type="body" idx="1"/>
          </p:nvPr>
        </p:nvSpPr>
        <p:spPr>
          <a:xfrm>
            <a:off x="6889750" y="831350"/>
            <a:ext cx="4550700" cy="5195400"/>
          </a:xfrm>
          <a:prstGeom prst="rect">
            <a:avLst/>
          </a:prstGeom>
          <a:noFill/>
          <a:ln>
            <a:noFill/>
          </a:ln>
        </p:spPr>
        <p:txBody>
          <a:bodyPr spcFirstLastPara="1" wrap="square" lIns="0" tIns="45700" rIns="0" bIns="45700" anchor="ctr" anchorCtr="0">
            <a:noAutofit/>
          </a:bodyPr>
          <a:lstStyle/>
          <a:p>
            <a:pPr marL="457200" lvl="0" indent="-330200" algn="l" rtl="0">
              <a:lnSpc>
                <a:spcPct val="115000"/>
              </a:lnSpc>
              <a:spcBef>
                <a:spcPts val="0"/>
              </a:spcBef>
              <a:spcAft>
                <a:spcPts val="0"/>
              </a:spcAft>
              <a:buClr>
                <a:srgbClr val="262626"/>
              </a:buClr>
              <a:buSzPts val="1600"/>
              <a:buChar char="●"/>
            </a:pPr>
            <a:r>
              <a:rPr lang="en-US" dirty="0">
                <a:solidFill>
                  <a:srgbClr val="262626"/>
                </a:solidFill>
              </a:rPr>
              <a:t>Post-pandemic resurgence of questions related to the </a:t>
            </a:r>
            <a:r>
              <a:rPr lang="en-US" sz="1700" b="1" dirty="0">
                <a:solidFill>
                  <a:srgbClr val="262626"/>
                </a:solidFill>
              </a:rPr>
              <a:t>extreme high cost of education </a:t>
            </a:r>
            <a:r>
              <a:rPr lang="en-US" dirty="0">
                <a:solidFill>
                  <a:srgbClr val="262626"/>
                </a:solidFill>
              </a:rPr>
              <a:t>and perceived value</a:t>
            </a:r>
            <a:endParaRPr dirty="0">
              <a:solidFill>
                <a:srgbClr val="262626"/>
              </a:solidFill>
            </a:endParaRPr>
          </a:p>
          <a:p>
            <a:pPr marL="914400" lvl="1" indent="-317500" algn="l" rtl="0">
              <a:lnSpc>
                <a:spcPct val="115000"/>
              </a:lnSpc>
              <a:spcBef>
                <a:spcPts val="0"/>
              </a:spcBef>
              <a:spcAft>
                <a:spcPts val="0"/>
              </a:spcAft>
              <a:buClr>
                <a:srgbClr val="262626"/>
              </a:buClr>
              <a:buSzPts val="1400"/>
              <a:buChar char="○"/>
            </a:pPr>
            <a:r>
              <a:rPr lang="en-US" dirty="0">
                <a:solidFill>
                  <a:srgbClr val="262626"/>
                </a:solidFill>
              </a:rPr>
              <a:t>Disappearance of brick and mortar educational institutions</a:t>
            </a:r>
            <a:endParaRPr dirty="0">
              <a:solidFill>
                <a:srgbClr val="262626"/>
              </a:solidFill>
            </a:endParaRPr>
          </a:p>
          <a:p>
            <a:pPr marL="457200" lvl="0" indent="0" algn="l" rtl="0">
              <a:lnSpc>
                <a:spcPct val="115000"/>
              </a:lnSpc>
              <a:spcBef>
                <a:spcPts val="0"/>
              </a:spcBef>
              <a:spcAft>
                <a:spcPts val="0"/>
              </a:spcAft>
              <a:buNone/>
            </a:pPr>
            <a:endParaRPr dirty="0">
              <a:solidFill>
                <a:srgbClr val="262626"/>
              </a:solidFill>
            </a:endParaRPr>
          </a:p>
          <a:p>
            <a:pPr marL="457200" lvl="0" indent="-330200" algn="l" rtl="0">
              <a:lnSpc>
                <a:spcPct val="115000"/>
              </a:lnSpc>
              <a:spcBef>
                <a:spcPts val="0"/>
              </a:spcBef>
              <a:spcAft>
                <a:spcPts val="0"/>
              </a:spcAft>
              <a:buClr>
                <a:srgbClr val="262626"/>
              </a:buClr>
              <a:buSzPts val="1600"/>
              <a:buChar char="●"/>
            </a:pPr>
            <a:r>
              <a:rPr lang="en-US" dirty="0">
                <a:solidFill>
                  <a:srgbClr val="262626"/>
                </a:solidFill>
              </a:rPr>
              <a:t>Advocacy for free, </a:t>
            </a:r>
            <a:r>
              <a:rPr lang="en-US" b="1" dirty="0">
                <a:solidFill>
                  <a:srgbClr val="262626"/>
                </a:solidFill>
              </a:rPr>
              <a:t>nationalized public education</a:t>
            </a:r>
            <a:r>
              <a:rPr lang="en-US" dirty="0">
                <a:solidFill>
                  <a:srgbClr val="262626"/>
                </a:solidFill>
              </a:rPr>
              <a:t> and policies introduced</a:t>
            </a:r>
            <a:endParaRPr dirty="0">
              <a:solidFill>
                <a:srgbClr val="262626"/>
              </a:solidFill>
            </a:endParaRPr>
          </a:p>
          <a:p>
            <a:pPr marL="914400" lvl="1" indent="-317500" algn="l" rtl="0">
              <a:lnSpc>
                <a:spcPct val="115000"/>
              </a:lnSpc>
              <a:spcBef>
                <a:spcPts val="0"/>
              </a:spcBef>
              <a:spcAft>
                <a:spcPts val="0"/>
              </a:spcAft>
              <a:buClr>
                <a:srgbClr val="262626"/>
              </a:buClr>
              <a:buSzPts val="1400"/>
              <a:buChar char="○"/>
            </a:pPr>
            <a:r>
              <a:rPr lang="en-US" dirty="0">
                <a:solidFill>
                  <a:srgbClr val="262626"/>
                </a:solidFill>
              </a:rPr>
              <a:t>National public postsecondary education system America.U debuts in 2025</a:t>
            </a:r>
            <a:endParaRPr dirty="0">
              <a:solidFill>
                <a:srgbClr val="262626"/>
              </a:solidFill>
            </a:endParaRPr>
          </a:p>
          <a:p>
            <a:pPr marL="914400" lvl="1" indent="-317500" algn="l" rtl="0">
              <a:lnSpc>
                <a:spcPct val="115000"/>
              </a:lnSpc>
              <a:spcBef>
                <a:spcPts val="0"/>
              </a:spcBef>
              <a:spcAft>
                <a:spcPts val="0"/>
              </a:spcAft>
              <a:buClr>
                <a:srgbClr val="262626"/>
              </a:buClr>
              <a:buSzPts val="1400"/>
              <a:buChar char="○"/>
            </a:pPr>
            <a:r>
              <a:rPr lang="en-US" dirty="0">
                <a:solidFill>
                  <a:srgbClr val="262626"/>
                </a:solidFill>
              </a:rPr>
              <a:t>Socrates.Ai platform introduced in 2035</a:t>
            </a:r>
            <a:endParaRPr dirty="0">
              <a:solidFill>
                <a:srgbClr val="262626"/>
              </a:solidFill>
            </a:endParaRPr>
          </a:p>
          <a:p>
            <a:pPr marL="457200" lvl="0" indent="0" algn="l" rtl="0">
              <a:lnSpc>
                <a:spcPct val="115000"/>
              </a:lnSpc>
              <a:spcBef>
                <a:spcPts val="0"/>
              </a:spcBef>
              <a:spcAft>
                <a:spcPts val="0"/>
              </a:spcAft>
              <a:buNone/>
            </a:pPr>
            <a:endParaRPr dirty="0">
              <a:solidFill>
                <a:srgbClr val="262626"/>
              </a:solidFill>
            </a:endParaRPr>
          </a:p>
          <a:p>
            <a:pPr marL="457200" lvl="0" indent="-330200" algn="l" rtl="0">
              <a:lnSpc>
                <a:spcPct val="115000"/>
              </a:lnSpc>
              <a:spcBef>
                <a:spcPts val="0"/>
              </a:spcBef>
              <a:spcAft>
                <a:spcPts val="0"/>
              </a:spcAft>
              <a:buClr>
                <a:srgbClr val="262626"/>
              </a:buClr>
              <a:buSzPts val="1600"/>
              <a:buChar char="●"/>
            </a:pPr>
            <a:r>
              <a:rPr lang="en-US" dirty="0">
                <a:solidFill>
                  <a:srgbClr val="262626"/>
                </a:solidFill>
              </a:rPr>
              <a:t>As a result, we create a more</a:t>
            </a:r>
            <a:r>
              <a:rPr lang="en-US" b="1" dirty="0">
                <a:solidFill>
                  <a:srgbClr val="262626"/>
                </a:solidFill>
              </a:rPr>
              <a:t> level playing field</a:t>
            </a:r>
            <a:endParaRPr dirty="0">
              <a:solidFill>
                <a:srgbClr val="262626"/>
              </a:solidFill>
            </a:endParaRPr>
          </a:p>
          <a:p>
            <a:pPr marL="914400" lvl="1" indent="-317500" algn="l" rtl="0">
              <a:lnSpc>
                <a:spcPct val="115000"/>
              </a:lnSpc>
              <a:spcBef>
                <a:spcPts val="0"/>
              </a:spcBef>
              <a:spcAft>
                <a:spcPts val="0"/>
              </a:spcAft>
              <a:buClr>
                <a:srgbClr val="262626"/>
              </a:buClr>
              <a:buSzPts val="1400"/>
              <a:buChar char="○"/>
            </a:pPr>
            <a:r>
              <a:rPr lang="en-US" dirty="0">
                <a:solidFill>
                  <a:srgbClr val="262626"/>
                </a:solidFill>
              </a:rPr>
              <a:t>Private education will still exist </a:t>
            </a:r>
            <a:endParaRPr sz="1700" dirty="0"/>
          </a:p>
        </p:txBody>
      </p:sp>
      <p:sp>
        <p:nvSpPr>
          <p:cNvPr id="199" name="Google Shape;199;p22"/>
          <p:cNvSpPr txBox="1"/>
          <p:nvPr/>
        </p:nvSpPr>
        <p:spPr>
          <a:xfrm>
            <a:off x="1708150" y="4053425"/>
            <a:ext cx="4212300" cy="7833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300" dirty="0">
                <a:solidFill>
                  <a:srgbClr val="262626"/>
                </a:solidFill>
                <a:latin typeface="Century Gothic"/>
                <a:ea typeface="Century Gothic"/>
                <a:cs typeface="Century Gothic"/>
                <a:sym typeface="Century Gothic"/>
              </a:rPr>
              <a:t>Time zone: 1 - 10 years [near to mid-range]</a:t>
            </a:r>
            <a:endParaRPr dirty="0">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0" y="3135207"/>
            <a:ext cx="5460900" cy="587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262626"/>
              </a:buClr>
              <a:buSzPts val="4800"/>
              <a:buFont typeface="Century Gothic"/>
              <a:buNone/>
            </a:pPr>
            <a:r>
              <a:rPr lang="en-US" dirty="0">
                <a:solidFill>
                  <a:srgbClr val="262626"/>
                </a:solidFill>
              </a:rPr>
              <a:t>PLAUSIBLE</a:t>
            </a:r>
            <a:endParaRPr dirty="0"/>
          </a:p>
        </p:txBody>
      </p:sp>
      <p:sp>
        <p:nvSpPr>
          <p:cNvPr id="205" name="Google Shape;205;p23"/>
          <p:cNvSpPr txBox="1">
            <a:spLocks noGrp="1"/>
          </p:cNvSpPr>
          <p:nvPr>
            <p:ph type="body" idx="1"/>
          </p:nvPr>
        </p:nvSpPr>
        <p:spPr>
          <a:xfrm>
            <a:off x="6785425" y="983700"/>
            <a:ext cx="4704900" cy="5195400"/>
          </a:xfrm>
          <a:prstGeom prst="rect">
            <a:avLst/>
          </a:prstGeom>
          <a:noFill/>
          <a:ln>
            <a:noFill/>
          </a:ln>
        </p:spPr>
        <p:txBody>
          <a:bodyPr spcFirstLastPara="1" wrap="square" lIns="0" tIns="45700" rIns="0" bIns="45700" anchor="ctr" anchorCtr="0">
            <a:noAutofit/>
          </a:bodyPr>
          <a:lstStyle/>
          <a:p>
            <a:pPr marL="457200" lvl="0" indent="-317500" algn="l" rtl="0">
              <a:lnSpc>
                <a:spcPct val="115000"/>
              </a:lnSpc>
              <a:spcBef>
                <a:spcPts val="0"/>
              </a:spcBef>
              <a:spcAft>
                <a:spcPts val="0"/>
              </a:spcAft>
              <a:buClr>
                <a:srgbClr val="262626"/>
              </a:buClr>
              <a:buSzPts val="1400"/>
              <a:buChar char="●"/>
            </a:pPr>
            <a:r>
              <a:rPr lang="en-US" sz="1400" b="1" dirty="0">
                <a:solidFill>
                  <a:srgbClr val="262626"/>
                </a:solidFill>
              </a:rPr>
              <a:t>Electroencephalography </a:t>
            </a:r>
            <a:r>
              <a:rPr lang="en-US" sz="1400" dirty="0">
                <a:solidFill>
                  <a:srgbClr val="262626"/>
                </a:solidFill>
              </a:rPr>
              <a:t>(EEP) is used to monitor student performance in class and assess focus, engagement, emotional state, and biomedical stats. </a:t>
            </a:r>
            <a:endParaRPr sz="1400" dirty="0">
              <a:solidFill>
                <a:srgbClr val="262626"/>
              </a:solidFill>
            </a:endParaRPr>
          </a:p>
          <a:p>
            <a:pPr marL="457200" lvl="0" indent="0" algn="l" rtl="0">
              <a:lnSpc>
                <a:spcPct val="115000"/>
              </a:lnSpc>
              <a:spcBef>
                <a:spcPts val="0"/>
              </a:spcBef>
              <a:spcAft>
                <a:spcPts val="0"/>
              </a:spcAft>
              <a:buNone/>
            </a:pPr>
            <a:endParaRPr sz="1400" dirty="0">
              <a:solidFill>
                <a:srgbClr val="262626"/>
              </a:solidFill>
            </a:endParaRPr>
          </a:p>
          <a:p>
            <a:pPr marL="457200" lvl="0" indent="-317500" algn="l" rtl="0">
              <a:lnSpc>
                <a:spcPct val="115000"/>
              </a:lnSpc>
              <a:spcBef>
                <a:spcPts val="0"/>
              </a:spcBef>
              <a:spcAft>
                <a:spcPts val="0"/>
              </a:spcAft>
              <a:buClr>
                <a:srgbClr val="262626"/>
              </a:buClr>
              <a:buSzPts val="1400"/>
              <a:buChar char="●"/>
            </a:pPr>
            <a:r>
              <a:rPr lang="en-US" sz="1400" b="1" dirty="0">
                <a:solidFill>
                  <a:srgbClr val="262626"/>
                </a:solidFill>
              </a:rPr>
              <a:t>Student performance</a:t>
            </a:r>
            <a:r>
              <a:rPr lang="en-US" sz="1400" dirty="0">
                <a:solidFill>
                  <a:srgbClr val="262626"/>
                </a:solidFill>
              </a:rPr>
              <a:t> is presented visually through indicators on the headset and app, to queue professors and others about risk. </a:t>
            </a:r>
            <a:endParaRPr sz="1400" dirty="0">
              <a:solidFill>
                <a:srgbClr val="262626"/>
              </a:solidFill>
            </a:endParaRPr>
          </a:p>
          <a:p>
            <a:pPr marL="457200" lvl="0" indent="0" algn="l" rtl="0">
              <a:lnSpc>
                <a:spcPct val="115000"/>
              </a:lnSpc>
              <a:spcBef>
                <a:spcPts val="0"/>
              </a:spcBef>
              <a:spcAft>
                <a:spcPts val="0"/>
              </a:spcAft>
              <a:buNone/>
            </a:pPr>
            <a:endParaRPr sz="1400" dirty="0">
              <a:solidFill>
                <a:srgbClr val="262626"/>
              </a:solidFill>
            </a:endParaRPr>
          </a:p>
          <a:p>
            <a:pPr marL="457200" lvl="0" indent="-317500" algn="l" rtl="0">
              <a:lnSpc>
                <a:spcPct val="115000"/>
              </a:lnSpc>
              <a:spcBef>
                <a:spcPts val="0"/>
              </a:spcBef>
              <a:spcAft>
                <a:spcPts val="0"/>
              </a:spcAft>
              <a:buClr>
                <a:srgbClr val="262626"/>
              </a:buClr>
              <a:buSzPts val="1400"/>
              <a:buChar char="●"/>
            </a:pPr>
            <a:r>
              <a:rPr lang="en-US" sz="1400" b="1" dirty="0">
                <a:solidFill>
                  <a:srgbClr val="262626"/>
                </a:solidFill>
              </a:rPr>
              <a:t>Data reporting</a:t>
            </a:r>
            <a:r>
              <a:rPr lang="en-US" sz="1400" dirty="0">
                <a:solidFill>
                  <a:srgbClr val="262626"/>
                </a:solidFill>
              </a:rPr>
              <a:t> is accessible by students and professors and administrators. </a:t>
            </a:r>
            <a:endParaRPr sz="1400" dirty="0">
              <a:solidFill>
                <a:srgbClr val="262626"/>
              </a:solidFill>
            </a:endParaRPr>
          </a:p>
          <a:p>
            <a:pPr marL="457200" lvl="0" indent="0" algn="l" rtl="0">
              <a:lnSpc>
                <a:spcPct val="115000"/>
              </a:lnSpc>
              <a:spcBef>
                <a:spcPts val="0"/>
              </a:spcBef>
              <a:spcAft>
                <a:spcPts val="0"/>
              </a:spcAft>
              <a:buNone/>
            </a:pPr>
            <a:endParaRPr sz="1400" dirty="0">
              <a:solidFill>
                <a:srgbClr val="262626"/>
              </a:solidFill>
            </a:endParaRPr>
          </a:p>
          <a:p>
            <a:pPr marL="457200" lvl="0" indent="-317500" algn="l" rtl="0">
              <a:lnSpc>
                <a:spcPct val="115000"/>
              </a:lnSpc>
              <a:spcBef>
                <a:spcPts val="0"/>
              </a:spcBef>
              <a:spcAft>
                <a:spcPts val="0"/>
              </a:spcAft>
              <a:buClr>
                <a:srgbClr val="262626"/>
              </a:buClr>
              <a:buSzPts val="1400"/>
              <a:buChar char="●"/>
            </a:pPr>
            <a:r>
              <a:rPr lang="en-US" sz="1400" b="1" dirty="0">
                <a:solidFill>
                  <a:srgbClr val="262626"/>
                </a:solidFill>
              </a:rPr>
              <a:t>Faculty performance</a:t>
            </a:r>
            <a:r>
              <a:rPr lang="en-US" sz="1400" dirty="0">
                <a:solidFill>
                  <a:srgbClr val="262626"/>
                </a:solidFill>
              </a:rPr>
              <a:t> is rated and analyzed based on student performance data, which is then used to evaluate strength of faculty and curriculum. </a:t>
            </a:r>
            <a:endParaRPr sz="1400" dirty="0">
              <a:solidFill>
                <a:srgbClr val="262626"/>
              </a:solidFill>
            </a:endParaRPr>
          </a:p>
          <a:p>
            <a:pPr marL="457200" lvl="0" indent="0" algn="l" rtl="0">
              <a:lnSpc>
                <a:spcPct val="115000"/>
              </a:lnSpc>
              <a:spcBef>
                <a:spcPts val="0"/>
              </a:spcBef>
              <a:spcAft>
                <a:spcPts val="0"/>
              </a:spcAft>
              <a:buNone/>
            </a:pPr>
            <a:endParaRPr sz="1400" dirty="0">
              <a:solidFill>
                <a:srgbClr val="262626"/>
              </a:solidFill>
            </a:endParaRPr>
          </a:p>
          <a:p>
            <a:pPr marL="457200" lvl="0" indent="-317500" algn="l" rtl="0">
              <a:lnSpc>
                <a:spcPct val="115000"/>
              </a:lnSpc>
              <a:spcBef>
                <a:spcPts val="0"/>
              </a:spcBef>
              <a:spcAft>
                <a:spcPts val="0"/>
              </a:spcAft>
              <a:buClr>
                <a:srgbClr val="262626"/>
              </a:buClr>
              <a:buSzPts val="1400"/>
              <a:buChar char="●"/>
            </a:pPr>
            <a:r>
              <a:rPr lang="en-US" sz="1400" b="1" dirty="0">
                <a:solidFill>
                  <a:srgbClr val="262626"/>
                </a:solidFill>
              </a:rPr>
              <a:t>Artificial Intelligence and avatars </a:t>
            </a:r>
            <a:r>
              <a:rPr lang="en-US" sz="1400" dirty="0">
                <a:solidFill>
                  <a:srgbClr val="262626"/>
                </a:solidFill>
              </a:rPr>
              <a:t>are used to deliver personalized teaching assistance. Those TAs can be called through voice assist devices and render through a tablet or life sized display. </a:t>
            </a:r>
            <a:endParaRPr sz="1400" dirty="0">
              <a:solidFill>
                <a:srgbClr val="262626"/>
              </a:solidFill>
            </a:endParaRPr>
          </a:p>
          <a:p>
            <a:pPr marL="0" lvl="0" indent="0" algn="l" rtl="0">
              <a:lnSpc>
                <a:spcPct val="115000"/>
              </a:lnSpc>
              <a:spcBef>
                <a:spcPts val="0"/>
              </a:spcBef>
              <a:spcAft>
                <a:spcPts val="0"/>
              </a:spcAft>
              <a:buNone/>
            </a:pPr>
            <a:endParaRPr sz="1400" dirty="0"/>
          </a:p>
        </p:txBody>
      </p:sp>
      <p:sp>
        <p:nvSpPr>
          <p:cNvPr id="206" name="Google Shape;206;p23"/>
          <p:cNvSpPr txBox="1"/>
          <p:nvPr/>
        </p:nvSpPr>
        <p:spPr>
          <a:xfrm>
            <a:off x="2389700" y="3979325"/>
            <a:ext cx="4016100" cy="101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dirty="0">
                <a:solidFill>
                  <a:srgbClr val="262626"/>
                </a:solidFill>
                <a:latin typeface="Century Gothic"/>
                <a:ea typeface="Century Gothic"/>
                <a:cs typeface="Century Gothic"/>
                <a:sym typeface="Century Gothic"/>
              </a:rPr>
              <a:t>Time zone: 10 - 20 years [long-range]</a:t>
            </a:r>
            <a:endParaRPr sz="1300" dirty="0">
              <a:solidFill>
                <a:srgbClr val="262626"/>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0" y="3135207"/>
            <a:ext cx="5460900" cy="587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262626"/>
              </a:buClr>
              <a:buSzPts val="4800"/>
              <a:buFont typeface="Century Gothic"/>
              <a:buNone/>
            </a:pPr>
            <a:r>
              <a:rPr lang="en-US" dirty="0">
                <a:solidFill>
                  <a:srgbClr val="262626"/>
                </a:solidFill>
              </a:rPr>
              <a:t>POSSIBLE</a:t>
            </a:r>
            <a:endParaRPr dirty="0"/>
          </a:p>
        </p:txBody>
      </p:sp>
      <p:sp>
        <p:nvSpPr>
          <p:cNvPr id="212" name="Google Shape;212;p24"/>
          <p:cNvSpPr txBox="1">
            <a:spLocks noGrp="1"/>
          </p:cNvSpPr>
          <p:nvPr>
            <p:ph type="body" idx="1"/>
          </p:nvPr>
        </p:nvSpPr>
        <p:spPr>
          <a:xfrm>
            <a:off x="6921500" y="755150"/>
            <a:ext cx="4550700" cy="5195400"/>
          </a:xfrm>
          <a:prstGeom prst="rect">
            <a:avLst/>
          </a:prstGeom>
          <a:noFill/>
          <a:ln>
            <a:noFill/>
          </a:ln>
        </p:spPr>
        <p:txBody>
          <a:bodyPr spcFirstLastPara="1" wrap="square" lIns="0" tIns="45700" rIns="0" bIns="45700" anchor="ctr" anchorCtr="0">
            <a:noAutofit/>
          </a:bodyPr>
          <a:lstStyle/>
          <a:p>
            <a:pPr marL="0" lvl="0" indent="0" algn="l" rtl="0">
              <a:lnSpc>
                <a:spcPct val="115000"/>
              </a:lnSpc>
              <a:spcBef>
                <a:spcPts val="0"/>
              </a:spcBef>
              <a:spcAft>
                <a:spcPts val="0"/>
              </a:spcAft>
              <a:buNone/>
            </a:pPr>
            <a:endParaRPr sz="1400" dirty="0">
              <a:solidFill>
                <a:srgbClr val="262626"/>
              </a:solidFill>
            </a:endParaRPr>
          </a:p>
          <a:p>
            <a:pPr marL="457200" lvl="0" indent="-317500" algn="l" rtl="0">
              <a:lnSpc>
                <a:spcPct val="115000"/>
              </a:lnSpc>
              <a:spcBef>
                <a:spcPts val="0"/>
              </a:spcBef>
              <a:spcAft>
                <a:spcPts val="0"/>
              </a:spcAft>
              <a:buClr>
                <a:srgbClr val="262626"/>
              </a:buClr>
              <a:buSzPts val="1400"/>
              <a:buChar char="●"/>
            </a:pPr>
            <a:r>
              <a:rPr lang="en-US" sz="1400" dirty="0">
                <a:solidFill>
                  <a:srgbClr val="262626"/>
                </a:solidFill>
              </a:rPr>
              <a:t>Instruction is delivered through </a:t>
            </a:r>
            <a:r>
              <a:rPr lang="en-US" sz="1400" b="1" dirty="0">
                <a:solidFill>
                  <a:srgbClr val="262626"/>
                </a:solidFill>
              </a:rPr>
              <a:t>holoportation</a:t>
            </a:r>
            <a:r>
              <a:rPr lang="en-US" sz="1400" dirty="0">
                <a:solidFill>
                  <a:srgbClr val="262626"/>
                </a:solidFill>
              </a:rPr>
              <a:t> - real time or throughout periods of history </a:t>
            </a:r>
            <a:endParaRPr sz="1400" dirty="0">
              <a:solidFill>
                <a:srgbClr val="262626"/>
              </a:solidFill>
            </a:endParaRPr>
          </a:p>
          <a:p>
            <a:pPr marL="914400" lvl="1" indent="-317500" algn="l" rtl="0">
              <a:lnSpc>
                <a:spcPct val="115000"/>
              </a:lnSpc>
              <a:spcBef>
                <a:spcPts val="0"/>
              </a:spcBef>
              <a:spcAft>
                <a:spcPts val="0"/>
              </a:spcAft>
              <a:buClr>
                <a:srgbClr val="262626"/>
              </a:buClr>
              <a:buSzPts val="1400"/>
              <a:buChar char="○"/>
            </a:pPr>
            <a:r>
              <a:rPr lang="en-US" dirty="0">
                <a:solidFill>
                  <a:srgbClr val="262626"/>
                </a:solidFill>
              </a:rPr>
              <a:t>Brick and Mortar and hybrid education is abandoned</a:t>
            </a:r>
            <a:endParaRPr dirty="0">
              <a:solidFill>
                <a:srgbClr val="262626"/>
              </a:solidFill>
            </a:endParaRPr>
          </a:p>
          <a:p>
            <a:pPr marL="457200" lvl="0" indent="0" algn="l" rtl="0">
              <a:lnSpc>
                <a:spcPct val="115000"/>
              </a:lnSpc>
              <a:spcBef>
                <a:spcPts val="0"/>
              </a:spcBef>
              <a:spcAft>
                <a:spcPts val="0"/>
              </a:spcAft>
              <a:buNone/>
            </a:pPr>
            <a:endParaRPr sz="1400" dirty="0">
              <a:solidFill>
                <a:srgbClr val="262626"/>
              </a:solidFill>
            </a:endParaRPr>
          </a:p>
          <a:p>
            <a:pPr marL="457200" lvl="0" indent="-317500" algn="l" rtl="0">
              <a:lnSpc>
                <a:spcPct val="115000"/>
              </a:lnSpc>
              <a:spcBef>
                <a:spcPts val="0"/>
              </a:spcBef>
              <a:spcAft>
                <a:spcPts val="0"/>
              </a:spcAft>
              <a:buClr>
                <a:srgbClr val="262626"/>
              </a:buClr>
              <a:buSzPts val="1400"/>
              <a:buChar char="●"/>
            </a:pPr>
            <a:r>
              <a:rPr lang="en-US" sz="1400" dirty="0">
                <a:solidFill>
                  <a:srgbClr val="262626"/>
                </a:solidFill>
              </a:rPr>
              <a:t>Results in a </a:t>
            </a:r>
            <a:r>
              <a:rPr lang="en-US" sz="1400" b="1" dirty="0">
                <a:solidFill>
                  <a:srgbClr val="262626"/>
                </a:solidFill>
              </a:rPr>
              <a:t>highly immersive education</a:t>
            </a:r>
            <a:r>
              <a:rPr lang="en-US" sz="1400" dirty="0">
                <a:solidFill>
                  <a:srgbClr val="262626"/>
                </a:solidFill>
              </a:rPr>
              <a:t> instruction for higher education and graduate programs</a:t>
            </a:r>
            <a:endParaRPr sz="1400" dirty="0">
              <a:solidFill>
                <a:srgbClr val="262626"/>
              </a:solidFill>
            </a:endParaRPr>
          </a:p>
          <a:p>
            <a:pPr marL="0" lvl="0" indent="0" algn="l" rtl="0">
              <a:lnSpc>
                <a:spcPct val="115000"/>
              </a:lnSpc>
              <a:spcBef>
                <a:spcPts val="0"/>
              </a:spcBef>
              <a:spcAft>
                <a:spcPts val="0"/>
              </a:spcAft>
              <a:buNone/>
            </a:pPr>
            <a:endParaRPr sz="1400" dirty="0">
              <a:solidFill>
                <a:srgbClr val="262626"/>
              </a:solidFill>
            </a:endParaRPr>
          </a:p>
          <a:p>
            <a:pPr marL="457200" lvl="0" indent="-317500" algn="l" rtl="0">
              <a:lnSpc>
                <a:spcPct val="115000"/>
              </a:lnSpc>
              <a:spcBef>
                <a:spcPts val="0"/>
              </a:spcBef>
              <a:spcAft>
                <a:spcPts val="0"/>
              </a:spcAft>
              <a:buClr>
                <a:srgbClr val="262626"/>
              </a:buClr>
              <a:buSzPts val="1400"/>
              <a:buChar char="●"/>
            </a:pPr>
            <a:r>
              <a:rPr lang="en-US" sz="1400" dirty="0">
                <a:solidFill>
                  <a:srgbClr val="262626"/>
                </a:solidFill>
              </a:rPr>
              <a:t>Simulations and </a:t>
            </a:r>
            <a:r>
              <a:rPr lang="en-US" sz="1400" b="1" dirty="0">
                <a:solidFill>
                  <a:srgbClr val="262626"/>
                </a:solidFill>
              </a:rPr>
              <a:t>experiential based AR/VR learning</a:t>
            </a:r>
            <a:r>
              <a:rPr lang="en-US" sz="1400" dirty="0">
                <a:solidFill>
                  <a:srgbClr val="262626"/>
                </a:solidFill>
              </a:rPr>
              <a:t> include: </a:t>
            </a:r>
            <a:endParaRPr sz="1400" dirty="0">
              <a:solidFill>
                <a:srgbClr val="262626"/>
              </a:solidFill>
            </a:endParaRPr>
          </a:p>
          <a:p>
            <a:pPr marL="914400" lvl="1" indent="-317500" algn="l" rtl="0">
              <a:lnSpc>
                <a:spcPct val="115000"/>
              </a:lnSpc>
              <a:spcBef>
                <a:spcPts val="0"/>
              </a:spcBef>
              <a:spcAft>
                <a:spcPts val="0"/>
              </a:spcAft>
              <a:buClr>
                <a:srgbClr val="262626"/>
              </a:buClr>
              <a:buSzPts val="1400"/>
              <a:buChar char="○"/>
            </a:pPr>
            <a:r>
              <a:rPr lang="en-US" dirty="0">
                <a:solidFill>
                  <a:srgbClr val="262626"/>
                </a:solidFill>
              </a:rPr>
              <a:t>Time travel; conducting scientific experiments; international and intergalactic experiences; medical school rotations through “live” hands-on surgeries; robotics</a:t>
            </a:r>
            <a:endParaRPr dirty="0">
              <a:solidFill>
                <a:srgbClr val="262626"/>
              </a:solidFill>
            </a:endParaRPr>
          </a:p>
          <a:p>
            <a:pPr marL="457200" lvl="0" indent="0" algn="l" rtl="0">
              <a:lnSpc>
                <a:spcPct val="115000"/>
              </a:lnSpc>
              <a:spcBef>
                <a:spcPts val="0"/>
              </a:spcBef>
              <a:spcAft>
                <a:spcPts val="0"/>
              </a:spcAft>
              <a:buNone/>
            </a:pPr>
            <a:endParaRPr sz="1400" dirty="0">
              <a:solidFill>
                <a:srgbClr val="262626"/>
              </a:solidFill>
            </a:endParaRPr>
          </a:p>
          <a:p>
            <a:pPr marL="457200" lvl="0" indent="-311150" algn="l" rtl="0">
              <a:lnSpc>
                <a:spcPct val="115000"/>
              </a:lnSpc>
              <a:spcBef>
                <a:spcPts val="0"/>
              </a:spcBef>
              <a:spcAft>
                <a:spcPts val="0"/>
              </a:spcAft>
              <a:buClr>
                <a:srgbClr val="262626"/>
              </a:buClr>
              <a:buSzPts val="1300"/>
              <a:buChar char="●"/>
            </a:pPr>
            <a:r>
              <a:rPr lang="en-US" sz="1400" dirty="0">
                <a:solidFill>
                  <a:srgbClr val="262626"/>
                </a:solidFill>
              </a:rPr>
              <a:t>Holoportation bodysuits are </a:t>
            </a:r>
            <a:r>
              <a:rPr lang="en-US" sz="1400" b="1" dirty="0">
                <a:solidFill>
                  <a:srgbClr val="262626"/>
                </a:solidFill>
              </a:rPr>
              <a:t>physiologically mapped</a:t>
            </a:r>
            <a:r>
              <a:rPr lang="en-US" sz="1400" dirty="0">
                <a:solidFill>
                  <a:srgbClr val="262626"/>
                </a:solidFill>
              </a:rPr>
              <a:t> and deliver sensory triggers and feelings</a:t>
            </a:r>
            <a:r>
              <a:rPr lang="en-US" sz="1300" dirty="0">
                <a:solidFill>
                  <a:srgbClr val="262626"/>
                </a:solidFill>
              </a:rPr>
              <a:t> </a:t>
            </a:r>
            <a:endParaRPr sz="1400" dirty="0"/>
          </a:p>
        </p:txBody>
      </p:sp>
      <p:sp>
        <p:nvSpPr>
          <p:cNvPr id="213" name="Google Shape;213;p24"/>
          <p:cNvSpPr txBox="1"/>
          <p:nvPr/>
        </p:nvSpPr>
        <p:spPr>
          <a:xfrm>
            <a:off x="2677575" y="3987800"/>
            <a:ext cx="3534900" cy="6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dirty="0">
                <a:solidFill>
                  <a:srgbClr val="262626"/>
                </a:solidFill>
                <a:latin typeface="Century Gothic"/>
                <a:ea typeface="Century Gothic"/>
                <a:cs typeface="Century Gothic"/>
                <a:sym typeface="Century Gothic"/>
              </a:rPr>
              <a:t>Time zone: 20 - 30 years [far range]</a:t>
            </a:r>
            <a:endParaRPr dirty="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Parcel">
  <a:themeElements>
    <a:clrScheme name="Custom 12">
      <a:dk1>
        <a:srgbClr val="000000"/>
      </a:dk1>
      <a:lt1>
        <a:srgbClr val="FFFFFF"/>
      </a:lt1>
      <a:dk2>
        <a:srgbClr val="545454"/>
      </a:dk2>
      <a:lt2>
        <a:srgbClr val="BFBFBF"/>
      </a:lt2>
      <a:accent1>
        <a:srgbClr val="4B9BAA"/>
      </a:accent1>
      <a:accent2>
        <a:srgbClr val="FAB900"/>
      </a:accent2>
      <a:accent3>
        <a:srgbClr val="4B9BAA"/>
      </a:accent3>
      <a:accent4>
        <a:srgbClr val="EE7008"/>
      </a:accent4>
      <a:accent5>
        <a:srgbClr val="4B9BAA"/>
      </a:accent5>
      <a:accent6>
        <a:srgbClr val="D5393D"/>
      </a:accent6>
      <a:hlink>
        <a:srgbClr val="4B9BAA"/>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697</Words>
  <Application>Microsoft Office PowerPoint</Application>
  <PresentationFormat>Widescreen</PresentationFormat>
  <Paragraphs>76</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Tahoma</vt:lpstr>
      <vt:lpstr>Arial</vt:lpstr>
      <vt:lpstr>Playfair Display Regular</vt:lpstr>
      <vt:lpstr>Roboto</vt:lpstr>
      <vt:lpstr>Calibri</vt:lpstr>
      <vt:lpstr>Century Gothic</vt:lpstr>
      <vt:lpstr>Parcel</vt:lpstr>
      <vt:lpstr>RetrospectVTI</vt:lpstr>
      <vt:lpstr>Welcome to Education 2035</vt:lpstr>
      <vt:lpstr>PowerPoint Presentation</vt:lpstr>
      <vt:lpstr>America.U Debuts Socrates.Ai</vt:lpstr>
      <vt:lpstr>PowerPoint Presentation</vt:lpstr>
      <vt:lpstr>Team ED’s Process for Determining Education’s Future</vt:lpstr>
      <vt:lpstr>PowerPoint Presentation</vt:lpstr>
      <vt:lpstr>PROBABLE</vt:lpstr>
      <vt:lpstr>PLAUSIBLE</vt:lpstr>
      <vt:lpstr>POSSIBLE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Education 2035</dc:title>
  <dc:creator>KCC</dc:creator>
  <cp:lastModifiedBy>Pete Van Riper</cp:lastModifiedBy>
  <cp:revision>7</cp:revision>
  <dcterms:modified xsi:type="dcterms:W3CDTF">2020-06-20T16:41:42Z</dcterms:modified>
</cp:coreProperties>
</file>