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C73C-212E-4623-BA16-6D08C57C3C97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924E-EDE6-48DC-9B4A-88B699C9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000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C73C-212E-4623-BA16-6D08C57C3C97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924E-EDE6-48DC-9B4A-88B699C9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9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C73C-212E-4623-BA16-6D08C57C3C97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924E-EDE6-48DC-9B4A-88B699C9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06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C73C-212E-4623-BA16-6D08C57C3C97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924E-EDE6-48DC-9B4A-88B699C9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42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C73C-212E-4623-BA16-6D08C57C3C97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924E-EDE6-48DC-9B4A-88B699C9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739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C73C-212E-4623-BA16-6D08C57C3C97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924E-EDE6-48DC-9B4A-88B699C9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9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C73C-212E-4623-BA16-6D08C57C3C97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924E-EDE6-48DC-9B4A-88B699C9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323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C73C-212E-4623-BA16-6D08C57C3C97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924E-EDE6-48DC-9B4A-88B699C9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00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C73C-212E-4623-BA16-6D08C57C3C97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924E-EDE6-48DC-9B4A-88B699C9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78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C73C-212E-4623-BA16-6D08C57C3C97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924E-EDE6-48DC-9B4A-88B699C9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95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C73C-212E-4623-BA16-6D08C57C3C97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924E-EDE6-48DC-9B4A-88B699C9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36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0C73C-212E-4623-BA16-6D08C57C3C97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7924E-EDE6-48DC-9B4A-88B699C9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880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orange.handelsblatt.com/wp-content/uploads/2018/04/rossmann-dm-vergleich-760x8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387" y="91440"/>
            <a:ext cx="6057227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268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College of William and Mary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Burney, Veronika</dc:creator>
  <cp:lastModifiedBy>Burney, Veronika</cp:lastModifiedBy>
  <cp:revision>1</cp:revision>
  <dcterms:created xsi:type="dcterms:W3CDTF">2019-10-08T12:26:41Z</dcterms:created>
  <dcterms:modified xsi:type="dcterms:W3CDTF">2019-10-08T12:27:04Z</dcterms:modified>
</cp:coreProperties>
</file>