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00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9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0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4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39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9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23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00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7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95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3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0C73C-212E-4623-BA16-6D08C57C3C97}" type="datetimeFigureOut">
              <a:rPr lang="en-US" smtClean="0"/>
              <a:t>10/8/2019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7924E-EDE6-48DC-9B4A-88B699C9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8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orange.handelsblatt.com/wp-content/uploads/2018/04/rossmann-dm-vergleich-760x8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387" y="91440"/>
            <a:ext cx="6057227" cy="676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8268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College of William and 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Burney, Veronika</dc:creator>
  <cp:lastModifiedBy>Burney, Veronika</cp:lastModifiedBy>
  <cp:revision>1</cp:revision>
  <dcterms:created xsi:type="dcterms:W3CDTF">2019-10-08T12:26:41Z</dcterms:created>
  <dcterms:modified xsi:type="dcterms:W3CDTF">2019-10-08T12:27:04Z</dcterms:modified>
</cp:coreProperties>
</file>